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8288000" cy="10287000"/>
  <p:notesSz cx="9947275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14" y="-6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40486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1" i="0">
                <a:solidFill>
                  <a:srgbClr val="40486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40486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300" b="1" i="0">
                <a:solidFill>
                  <a:srgbClr val="40486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40486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69665" y="2098174"/>
            <a:ext cx="6980555" cy="7153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40486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40486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72602" y="399095"/>
            <a:ext cx="17343120" cy="9488805"/>
          </a:xfrm>
          <a:custGeom>
            <a:avLst/>
            <a:gdLst/>
            <a:ahLst/>
            <a:cxnLst/>
            <a:rect l="l" t="t" r="r" b="b"/>
            <a:pathLst>
              <a:path w="17343120" h="9488805">
                <a:moveTo>
                  <a:pt x="17057046" y="9488807"/>
                </a:moveTo>
                <a:lnTo>
                  <a:pt x="285750" y="9488807"/>
                </a:lnTo>
                <a:lnTo>
                  <a:pt x="239399" y="9485067"/>
                </a:lnTo>
                <a:lnTo>
                  <a:pt x="195430" y="9474239"/>
                </a:lnTo>
                <a:lnTo>
                  <a:pt x="154431" y="9456912"/>
                </a:lnTo>
                <a:lnTo>
                  <a:pt x="116989" y="9433674"/>
                </a:lnTo>
                <a:lnTo>
                  <a:pt x="83694" y="9405112"/>
                </a:lnTo>
                <a:lnTo>
                  <a:pt x="55133" y="9371817"/>
                </a:lnTo>
                <a:lnTo>
                  <a:pt x="31894" y="9334375"/>
                </a:lnTo>
                <a:lnTo>
                  <a:pt x="14567" y="9293376"/>
                </a:lnTo>
                <a:lnTo>
                  <a:pt x="3739" y="9249407"/>
                </a:lnTo>
                <a:lnTo>
                  <a:pt x="0" y="9203057"/>
                </a:lnTo>
                <a:lnTo>
                  <a:pt x="0" y="285750"/>
                </a:lnTo>
                <a:lnTo>
                  <a:pt x="3739" y="239399"/>
                </a:lnTo>
                <a:lnTo>
                  <a:pt x="14567" y="195430"/>
                </a:lnTo>
                <a:lnTo>
                  <a:pt x="31894" y="154431"/>
                </a:lnTo>
                <a:lnTo>
                  <a:pt x="55133" y="116989"/>
                </a:lnTo>
                <a:lnTo>
                  <a:pt x="83694" y="83694"/>
                </a:lnTo>
                <a:lnTo>
                  <a:pt x="116989" y="55133"/>
                </a:lnTo>
                <a:lnTo>
                  <a:pt x="154431" y="31894"/>
                </a:lnTo>
                <a:lnTo>
                  <a:pt x="195430" y="14567"/>
                </a:lnTo>
                <a:lnTo>
                  <a:pt x="239399" y="3739"/>
                </a:lnTo>
                <a:lnTo>
                  <a:pt x="285750" y="0"/>
                </a:lnTo>
                <a:lnTo>
                  <a:pt x="17057046" y="0"/>
                </a:lnTo>
                <a:lnTo>
                  <a:pt x="17103396" y="3739"/>
                </a:lnTo>
                <a:lnTo>
                  <a:pt x="17147364" y="14567"/>
                </a:lnTo>
                <a:lnTo>
                  <a:pt x="17188364" y="31894"/>
                </a:lnTo>
                <a:lnTo>
                  <a:pt x="17225805" y="55133"/>
                </a:lnTo>
                <a:lnTo>
                  <a:pt x="17259101" y="83694"/>
                </a:lnTo>
                <a:lnTo>
                  <a:pt x="17287662" y="116989"/>
                </a:lnTo>
                <a:lnTo>
                  <a:pt x="17310901" y="154431"/>
                </a:lnTo>
                <a:lnTo>
                  <a:pt x="17328228" y="195430"/>
                </a:lnTo>
                <a:lnTo>
                  <a:pt x="17339056" y="239399"/>
                </a:lnTo>
                <a:lnTo>
                  <a:pt x="17342796" y="285750"/>
                </a:lnTo>
                <a:lnTo>
                  <a:pt x="17342796" y="9203057"/>
                </a:lnTo>
                <a:lnTo>
                  <a:pt x="17339056" y="9249407"/>
                </a:lnTo>
                <a:lnTo>
                  <a:pt x="17328228" y="9293376"/>
                </a:lnTo>
                <a:lnTo>
                  <a:pt x="17310901" y="9334375"/>
                </a:lnTo>
                <a:lnTo>
                  <a:pt x="17287662" y="9371817"/>
                </a:lnTo>
                <a:lnTo>
                  <a:pt x="17259101" y="9405112"/>
                </a:lnTo>
                <a:lnTo>
                  <a:pt x="17225805" y="9433674"/>
                </a:lnTo>
                <a:lnTo>
                  <a:pt x="17188364" y="9456912"/>
                </a:lnTo>
                <a:lnTo>
                  <a:pt x="17147364" y="9474239"/>
                </a:lnTo>
                <a:lnTo>
                  <a:pt x="17103396" y="9485067"/>
                </a:lnTo>
                <a:lnTo>
                  <a:pt x="17057046" y="9488807"/>
                </a:lnTo>
                <a:close/>
              </a:path>
            </a:pathLst>
          </a:custGeom>
          <a:solidFill>
            <a:srgbClr val="EDF4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16000" y="1765546"/>
            <a:ext cx="15885160" cy="717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40486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52590" y="3411787"/>
            <a:ext cx="8883015" cy="21672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1" i="0">
                <a:solidFill>
                  <a:srgbClr val="40486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2602" y="399095"/>
            <a:ext cx="17343120" cy="9488805"/>
          </a:xfrm>
          <a:custGeom>
            <a:avLst/>
            <a:gdLst/>
            <a:ahLst/>
            <a:cxnLst/>
            <a:rect l="l" t="t" r="r" b="b"/>
            <a:pathLst>
              <a:path w="17343120" h="9488805">
                <a:moveTo>
                  <a:pt x="17057046" y="9488807"/>
                </a:moveTo>
                <a:lnTo>
                  <a:pt x="285750" y="9488807"/>
                </a:lnTo>
                <a:lnTo>
                  <a:pt x="239399" y="9485067"/>
                </a:lnTo>
                <a:lnTo>
                  <a:pt x="195430" y="9474239"/>
                </a:lnTo>
                <a:lnTo>
                  <a:pt x="154431" y="9456912"/>
                </a:lnTo>
                <a:lnTo>
                  <a:pt x="116989" y="9433674"/>
                </a:lnTo>
                <a:lnTo>
                  <a:pt x="83694" y="9405112"/>
                </a:lnTo>
                <a:lnTo>
                  <a:pt x="55133" y="9371817"/>
                </a:lnTo>
                <a:lnTo>
                  <a:pt x="31894" y="9334375"/>
                </a:lnTo>
                <a:lnTo>
                  <a:pt x="14567" y="9293376"/>
                </a:lnTo>
                <a:lnTo>
                  <a:pt x="3739" y="9249407"/>
                </a:lnTo>
                <a:lnTo>
                  <a:pt x="0" y="9203057"/>
                </a:lnTo>
                <a:lnTo>
                  <a:pt x="0" y="285750"/>
                </a:lnTo>
                <a:lnTo>
                  <a:pt x="3739" y="239399"/>
                </a:lnTo>
                <a:lnTo>
                  <a:pt x="14567" y="195430"/>
                </a:lnTo>
                <a:lnTo>
                  <a:pt x="31894" y="154431"/>
                </a:lnTo>
                <a:lnTo>
                  <a:pt x="55133" y="116989"/>
                </a:lnTo>
                <a:lnTo>
                  <a:pt x="83694" y="83694"/>
                </a:lnTo>
                <a:lnTo>
                  <a:pt x="116989" y="55133"/>
                </a:lnTo>
                <a:lnTo>
                  <a:pt x="154431" y="31894"/>
                </a:lnTo>
                <a:lnTo>
                  <a:pt x="195430" y="14567"/>
                </a:lnTo>
                <a:lnTo>
                  <a:pt x="239399" y="3739"/>
                </a:lnTo>
                <a:lnTo>
                  <a:pt x="285750" y="0"/>
                </a:lnTo>
                <a:lnTo>
                  <a:pt x="17057046" y="0"/>
                </a:lnTo>
                <a:lnTo>
                  <a:pt x="17103396" y="3739"/>
                </a:lnTo>
                <a:lnTo>
                  <a:pt x="17147364" y="14567"/>
                </a:lnTo>
                <a:lnTo>
                  <a:pt x="17188364" y="31894"/>
                </a:lnTo>
                <a:lnTo>
                  <a:pt x="17225805" y="55133"/>
                </a:lnTo>
                <a:lnTo>
                  <a:pt x="17259101" y="83694"/>
                </a:lnTo>
                <a:lnTo>
                  <a:pt x="17287662" y="116989"/>
                </a:lnTo>
                <a:lnTo>
                  <a:pt x="17310901" y="154431"/>
                </a:lnTo>
                <a:lnTo>
                  <a:pt x="17328228" y="195430"/>
                </a:lnTo>
                <a:lnTo>
                  <a:pt x="17339056" y="239399"/>
                </a:lnTo>
                <a:lnTo>
                  <a:pt x="17342796" y="285750"/>
                </a:lnTo>
                <a:lnTo>
                  <a:pt x="17342796" y="9203057"/>
                </a:lnTo>
                <a:lnTo>
                  <a:pt x="17339056" y="9249407"/>
                </a:lnTo>
                <a:lnTo>
                  <a:pt x="17328228" y="9293376"/>
                </a:lnTo>
                <a:lnTo>
                  <a:pt x="17310901" y="9334375"/>
                </a:lnTo>
                <a:lnTo>
                  <a:pt x="17287662" y="9371817"/>
                </a:lnTo>
                <a:lnTo>
                  <a:pt x="17259101" y="9405112"/>
                </a:lnTo>
                <a:lnTo>
                  <a:pt x="17225805" y="9433674"/>
                </a:lnTo>
                <a:lnTo>
                  <a:pt x="17188364" y="9456912"/>
                </a:lnTo>
                <a:lnTo>
                  <a:pt x="17147364" y="9474239"/>
                </a:lnTo>
                <a:lnTo>
                  <a:pt x="17103396" y="9485067"/>
                </a:lnTo>
                <a:lnTo>
                  <a:pt x="17057046" y="9488807"/>
                </a:lnTo>
                <a:close/>
              </a:path>
            </a:pathLst>
          </a:custGeom>
          <a:solidFill>
            <a:srgbClr val="123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969219" y="1028699"/>
            <a:ext cx="1383030" cy="662940"/>
            <a:chOff x="6969219" y="1028699"/>
            <a:chExt cx="1383030" cy="662940"/>
          </a:xfrm>
        </p:grpSpPr>
        <p:sp>
          <p:nvSpPr>
            <p:cNvPr id="4" name="object 4"/>
            <p:cNvSpPr/>
            <p:nvPr/>
          </p:nvSpPr>
          <p:spPr>
            <a:xfrm>
              <a:off x="6969219" y="1028699"/>
              <a:ext cx="1383030" cy="662940"/>
            </a:xfrm>
            <a:custGeom>
              <a:avLst/>
              <a:gdLst/>
              <a:ahLst/>
              <a:cxnLst/>
              <a:rect l="l" t="t" r="r" b="b"/>
              <a:pathLst>
                <a:path w="1383029" h="662939">
                  <a:moveTo>
                    <a:pt x="1307496" y="662792"/>
                  </a:moveTo>
                  <a:lnTo>
                    <a:pt x="76200" y="662792"/>
                  </a:lnTo>
                  <a:lnTo>
                    <a:pt x="61264" y="661314"/>
                  </a:lnTo>
                  <a:lnTo>
                    <a:pt x="22318" y="640474"/>
                  </a:lnTo>
                  <a:lnTo>
                    <a:pt x="1477" y="601527"/>
                  </a:lnTo>
                  <a:lnTo>
                    <a:pt x="0" y="586592"/>
                  </a:lnTo>
                  <a:lnTo>
                    <a:pt x="0" y="76200"/>
                  </a:lnTo>
                  <a:lnTo>
                    <a:pt x="12802" y="33924"/>
                  </a:lnTo>
                  <a:lnTo>
                    <a:pt x="47039" y="5800"/>
                  </a:lnTo>
                  <a:lnTo>
                    <a:pt x="1307496" y="0"/>
                  </a:lnTo>
                  <a:lnTo>
                    <a:pt x="1322431" y="1477"/>
                  </a:lnTo>
                  <a:lnTo>
                    <a:pt x="1361378" y="22318"/>
                  </a:lnTo>
                  <a:lnTo>
                    <a:pt x="1382218" y="61264"/>
                  </a:lnTo>
                  <a:lnTo>
                    <a:pt x="1382543" y="64551"/>
                  </a:lnTo>
                  <a:lnTo>
                    <a:pt x="1382543" y="598240"/>
                  </a:lnTo>
                  <a:lnTo>
                    <a:pt x="1361378" y="640474"/>
                  </a:lnTo>
                  <a:lnTo>
                    <a:pt x="1322431" y="661314"/>
                  </a:lnTo>
                  <a:lnTo>
                    <a:pt x="1307496" y="6627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05206" y="1181087"/>
              <a:ext cx="1113494" cy="347967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9660373" y="0"/>
            <a:ext cx="8627745" cy="10287000"/>
            <a:chOff x="9660373" y="0"/>
            <a:chExt cx="8627745" cy="102870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60373" y="0"/>
              <a:ext cx="6036781" cy="567666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47191" y="2720308"/>
              <a:ext cx="7140808" cy="75666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53726" y="3912756"/>
              <a:ext cx="3741998" cy="3210237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028700" y="1170870"/>
            <a:ext cx="438150" cy="368935"/>
            <a:chOff x="1028700" y="1170870"/>
            <a:chExt cx="438150" cy="368935"/>
          </a:xfrm>
        </p:grpSpPr>
        <p:sp>
          <p:nvSpPr>
            <p:cNvPr id="11" name="object 11"/>
            <p:cNvSpPr/>
            <p:nvPr/>
          </p:nvSpPr>
          <p:spPr>
            <a:xfrm>
              <a:off x="1028687" y="1170875"/>
              <a:ext cx="438150" cy="368935"/>
            </a:xfrm>
            <a:custGeom>
              <a:avLst/>
              <a:gdLst/>
              <a:ahLst/>
              <a:cxnLst/>
              <a:rect l="l" t="t" r="r" b="b"/>
              <a:pathLst>
                <a:path w="438150" h="368934">
                  <a:moveTo>
                    <a:pt x="65532" y="315493"/>
                  </a:moveTo>
                  <a:lnTo>
                    <a:pt x="0" y="251117"/>
                  </a:lnTo>
                  <a:lnTo>
                    <a:pt x="0" y="368935"/>
                  </a:lnTo>
                  <a:lnTo>
                    <a:pt x="65532" y="368935"/>
                  </a:lnTo>
                  <a:lnTo>
                    <a:pt x="65532" y="315493"/>
                  </a:lnTo>
                  <a:close/>
                </a:path>
                <a:path w="438150" h="368934">
                  <a:moveTo>
                    <a:pt x="437692" y="0"/>
                  </a:moveTo>
                  <a:lnTo>
                    <a:pt x="154660" y="277482"/>
                  </a:lnTo>
                  <a:lnTo>
                    <a:pt x="0" y="125539"/>
                  </a:lnTo>
                  <a:lnTo>
                    <a:pt x="0" y="216319"/>
                  </a:lnTo>
                  <a:lnTo>
                    <a:pt x="155295" y="368935"/>
                  </a:lnTo>
                  <a:lnTo>
                    <a:pt x="437692" y="90779"/>
                  </a:lnTo>
                  <a:lnTo>
                    <a:pt x="4376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14631" y="1296958"/>
              <a:ext cx="251751" cy="242851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1570644" y="1295390"/>
            <a:ext cx="1056640" cy="95885"/>
            <a:chOff x="1570644" y="1295390"/>
            <a:chExt cx="1056640" cy="95885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70644" y="1296449"/>
              <a:ext cx="110745" cy="9324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706346" y="1295399"/>
              <a:ext cx="921385" cy="95885"/>
            </a:xfrm>
            <a:custGeom>
              <a:avLst/>
              <a:gdLst/>
              <a:ahLst/>
              <a:cxnLst/>
              <a:rect l="l" t="t" r="r" b="b"/>
              <a:pathLst>
                <a:path w="921385" h="95884">
                  <a:moveTo>
                    <a:pt x="21196" y="1231"/>
                  </a:moveTo>
                  <a:lnTo>
                    <a:pt x="0" y="1231"/>
                  </a:lnTo>
                  <a:lnTo>
                    <a:pt x="0" y="94462"/>
                  </a:lnTo>
                  <a:lnTo>
                    <a:pt x="21196" y="94462"/>
                  </a:lnTo>
                  <a:lnTo>
                    <a:pt x="21196" y="1231"/>
                  </a:lnTo>
                  <a:close/>
                </a:path>
                <a:path w="921385" h="95884">
                  <a:moveTo>
                    <a:pt x="126390" y="1206"/>
                  </a:moveTo>
                  <a:lnTo>
                    <a:pt x="105194" y="1206"/>
                  </a:lnTo>
                  <a:lnTo>
                    <a:pt x="105194" y="36766"/>
                  </a:lnTo>
                  <a:lnTo>
                    <a:pt x="67043" y="36766"/>
                  </a:lnTo>
                  <a:lnTo>
                    <a:pt x="67043" y="1206"/>
                  </a:lnTo>
                  <a:lnTo>
                    <a:pt x="45859" y="1206"/>
                  </a:lnTo>
                  <a:lnTo>
                    <a:pt x="45859" y="36766"/>
                  </a:lnTo>
                  <a:lnTo>
                    <a:pt x="45859" y="55816"/>
                  </a:lnTo>
                  <a:lnTo>
                    <a:pt x="45859" y="93916"/>
                  </a:lnTo>
                  <a:lnTo>
                    <a:pt x="67043" y="93916"/>
                  </a:lnTo>
                  <a:lnTo>
                    <a:pt x="67043" y="55816"/>
                  </a:lnTo>
                  <a:lnTo>
                    <a:pt x="105194" y="55816"/>
                  </a:lnTo>
                  <a:lnTo>
                    <a:pt x="105194" y="93916"/>
                  </a:lnTo>
                  <a:lnTo>
                    <a:pt x="126390" y="93916"/>
                  </a:lnTo>
                  <a:lnTo>
                    <a:pt x="126390" y="55816"/>
                  </a:lnTo>
                  <a:lnTo>
                    <a:pt x="126390" y="36766"/>
                  </a:lnTo>
                  <a:lnTo>
                    <a:pt x="126390" y="1206"/>
                  </a:lnTo>
                  <a:close/>
                </a:path>
                <a:path w="921385" h="95884">
                  <a:moveTo>
                    <a:pt x="172542" y="1231"/>
                  </a:moveTo>
                  <a:lnTo>
                    <a:pt x="151345" y="1231"/>
                  </a:lnTo>
                  <a:lnTo>
                    <a:pt x="151345" y="94462"/>
                  </a:lnTo>
                  <a:lnTo>
                    <a:pt x="172542" y="94462"/>
                  </a:lnTo>
                  <a:lnTo>
                    <a:pt x="172542" y="1231"/>
                  </a:lnTo>
                  <a:close/>
                </a:path>
                <a:path w="921385" h="95884">
                  <a:moveTo>
                    <a:pt x="276542" y="27203"/>
                  </a:moveTo>
                  <a:lnTo>
                    <a:pt x="270827" y="15709"/>
                  </a:lnTo>
                  <a:lnTo>
                    <a:pt x="261975" y="7162"/>
                  </a:lnTo>
                  <a:lnTo>
                    <a:pt x="250367" y="1828"/>
                  </a:lnTo>
                  <a:lnTo>
                    <a:pt x="236372" y="0"/>
                  </a:lnTo>
                  <a:lnTo>
                    <a:pt x="217766" y="3429"/>
                  </a:lnTo>
                  <a:lnTo>
                    <a:pt x="203377" y="13131"/>
                  </a:lnTo>
                  <a:lnTo>
                    <a:pt x="194094" y="28206"/>
                  </a:lnTo>
                  <a:lnTo>
                    <a:pt x="190804" y="47764"/>
                  </a:lnTo>
                  <a:lnTo>
                    <a:pt x="194068" y="67424"/>
                  </a:lnTo>
                  <a:lnTo>
                    <a:pt x="203301" y="82486"/>
                  </a:lnTo>
                  <a:lnTo>
                    <a:pt x="217678" y="92125"/>
                  </a:lnTo>
                  <a:lnTo>
                    <a:pt x="236372" y="95529"/>
                  </a:lnTo>
                  <a:lnTo>
                    <a:pt x="250393" y="93662"/>
                  </a:lnTo>
                  <a:lnTo>
                    <a:pt x="262064" y="88303"/>
                  </a:lnTo>
                  <a:lnTo>
                    <a:pt x="270929" y="79756"/>
                  </a:lnTo>
                  <a:lnTo>
                    <a:pt x="276542" y="68364"/>
                  </a:lnTo>
                  <a:lnTo>
                    <a:pt x="256705" y="61493"/>
                  </a:lnTo>
                  <a:lnTo>
                    <a:pt x="253453" y="68592"/>
                  </a:lnTo>
                  <a:lnTo>
                    <a:pt x="248856" y="73736"/>
                  </a:lnTo>
                  <a:lnTo>
                    <a:pt x="242976" y="76847"/>
                  </a:lnTo>
                  <a:lnTo>
                    <a:pt x="235864" y="77901"/>
                  </a:lnTo>
                  <a:lnTo>
                    <a:pt x="226009" y="75806"/>
                  </a:lnTo>
                  <a:lnTo>
                    <a:pt x="218617" y="69811"/>
                  </a:lnTo>
                  <a:lnTo>
                    <a:pt x="213982" y="60325"/>
                  </a:lnTo>
                  <a:lnTo>
                    <a:pt x="212382" y="47764"/>
                  </a:lnTo>
                  <a:lnTo>
                    <a:pt x="214020" y="35204"/>
                  </a:lnTo>
                  <a:lnTo>
                    <a:pt x="218694" y="25717"/>
                  </a:lnTo>
                  <a:lnTo>
                    <a:pt x="226098" y="19723"/>
                  </a:lnTo>
                  <a:lnTo>
                    <a:pt x="235864" y="17627"/>
                  </a:lnTo>
                  <a:lnTo>
                    <a:pt x="242976" y="18681"/>
                  </a:lnTo>
                  <a:lnTo>
                    <a:pt x="248856" y="21793"/>
                  </a:lnTo>
                  <a:lnTo>
                    <a:pt x="253453" y="26949"/>
                  </a:lnTo>
                  <a:lnTo>
                    <a:pt x="256705" y="34074"/>
                  </a:lnTo>
                  <a:lnTo>
                    <a:pt x="276542" y="27203"/>
                  </a:lnTo>
                  <a:close/>
                </a:path>
                <a:path w="921385" h="95884">
                  <a:moveTo>
                    <a:pt x="365150" y="1206"/>
                  </a:moveTo>
                  <a:lnTo>
                    <a:pt x="281292" y="1206"/>
                  </a:lnTo>
                  <a:lnTo>
                    <a:pt x="281292" y="20256"/>
                  </a:lnTo>
                  <a:lnTo>
                    <a:pt x="312661" y="20256"/>
                  </a:lnTo>
                  <a:lnTo>
                    <a:pt x="312661" y="93916"/>
                  </a:lnTo>
                  <a:lnTo>
                    <a:pt x="333844" y="93916"/>
                  </a:lnTo>
                  <a:lnTo>
                    <a:pt x="333844" y="20256"/>
                  </a:lnTo>
                  <a:lnTo>
                    <a:pt x="365150" y="20256"/>
                  </a:lnTo>
                  <a:lnTo>
                    <a:pt x="365150" y="1206"/>
                  </a:lnTo>
                  <a:close/>
                </a:path>
                <a:path w="921385" h="95884">
                  <a:moveTo>
                    <a:pt x="448741" y="76136"/>
                  </a:moveTo>
                  <a:lnTo>
                    <a:pt x="400900" y="76136"/>
                  </a:lnTo>
                  <a:lnTo>
                    <a:pt x="400900" y="55816"/>
                  </a:lnTo>
                  <a:lnTo>
                    <a:pt x="436664" y="55816"/>
                  </a:lnTo>
                  <a:lnTo>
                    <a:pt x="436664" y="38036"/>
                  </a:lnTo>
                  <a:lnTo>
                    <a:pt x="400900" y="38036"/>
                  </a:lnTo>
                  <a:lnTo>
                    <a:pt x="400900" y="18986"/>
                  </a:lnTo>
                  <a:lnTo>
                    <a:pt x="447522" y="18986"/>
                  </a:lnTo>
                  <a:lnTo>
                    <a:pt x="447522" y="1206"/>
                  </a:lnTo>
                  <a:lnTo>
                    <a:pt x="380123" y="1206"/>
                  </a:lnTo>
                  <a:lnTo>
                    <a:pt x="380123" y="18986"/>
                  </a:lnTo>
                  <a:lnTo>
                    <a:pt x="380123" y="38036"/>
                  </a:lnTo>
                  <a:lnTo>
                    <a:pt x="380123" y="55816"/>
                  </a:lnTo>
                  <a:lnTo>
                    <a:pt x="380123" y="76136"/>
                  </a:lnTo>
                  <a:lnTo>
                    <a:pt x="380123" y="93916"/>
                  </a:lnTo>
                  <a:lnTo>
                    <a:pt x="448741" y="93916"/>
                  </a:lnTo>
                  <a:lnTo>
                    <a:pt x="448741" y="76136"/>
                  </a:lnTo>
                  <a:close/>
                </a:path>
                <a:path w="921385" h="95884">
                  <a:moveTo>
                    <a:pt x="541312" y="31102"/>
                  </a:moveTo>
                  <a:lnTo>
                    <a:pt x="538949" y="18897"/>
                  </a:lnTo>
                  <a:lnTo>
                    <a:pt x="538899" y="18580"/>
                  </a:lnTo>
                  <a:lnTo>
                    <a:pt x="531914" y="9169"/>
                  </a:lnTo>
                  <a:lnTo>
                    <a:pt x="520750" y="3200"/>
                  </a:lnTo>
                  <a:lnTo>
                    <a:pt x="520115" y="3111"/>
                  </a:lnTo>
                  <a:lnTo>
                    <a:pt x="520115" y="23139"/>
                  </a:lnTo>
                  <a:lnTo>
                    <a:pt x="520115" y="31610"/>
                  </a:lnTo>
                  <a:lnTo>
                    <a:pt x="519988" y="31610"/>
                  </a:lnTo>
                  <a:lnTo>
                    <a:pt x="519988" y="39916"/>
                  </a:lnTo>
                  <a:lnTo>
                    <a:pt x="514146" y="44323"/>
                  </a:lnTo>
                  <a:lnTo>
                    <a:pt x="487057" y="44323"/>
                  </a:lnTo>
                  <a:lnTo>
                    <a:pt x="487057" y="18897"/>
                  </a:lnTo>
                  <a:lnTo>
                    <a:pt x="514273" y="18897"/>
                  </a:lnTo>
                  <a:lnTo>
                    <a:pt x="520115" y="23139"/>
                  </a:lnTo>
                  <a:lnTo>
                    <a:pt x="520115" y="3111"/>
                  </a:lnTo>
                  <a:lnTo>
                    <a:pt x="505790" y="1054"/>
                  </a:lnTo>
                  <a:lnTo>
                    <a:pt x="466128" y="1054"/>
                  </a:lnTo>
                  <a:lnTo>
                    <a:pt x="466128" y="94297"/>
                  </a:lnTo>
                  <a:lnTo>
                    <a:pt x="486930" y="94297"/>
                  </a:lnTo>
                  <a:lnTo>
                    <a:pt x="486930" y="60985"/>
                  </a:lnTo>
                  <a:lnTo>
                    <a:pt x="505790" y="60985"/>
                  </a:lnTo>
                  <a:lnTo>
                    <a:pt x="520750" y="58966"/>
                  </a:lnTo>
                  <a:lnTo>
                    <a:pt x="531914" y="53111"/>
                  </a:lnTo>
                  <a:lnTo>
                    <a:pt x="538454" y="44323"/>
                  </a:lnTo>
                  <a:lnTo>
                    <a:pt x="538899" y="43726"/>
                  </a:lnTo>
                  <a:lnTo>
                    <a:pt x="541312" y="31102"/>
                  </a:lnTo>
                  <a:close/>
                </a:path>
                <a:path w="921385" h="95884">
                  <a:moveTo>
                    <a:pt x="637171" y="27203"/>
                  </a:moveTo>
                  <a:lnTo>
                    <a:pt x="631456" y="15709"/>
                  </a:lnTo>
                  <a:lnTo>
                    <a:pt x="622604" y="7162"/>
                  </a:lnTo>
                  <a:lnTo>
                    <a:pt x="610997" y="1828"/>
                  </a:lnTo>
                  <a:lnTo>
                    <a:pt x="597001" y="0"/>
                  </a:lnTo>
                  <a:lnTo>
                    <a:pt x="578421" y="3429"/>
                  </a:lnTo>
                  <a:lnTo>
                    <a:pt x="564032" y="13131"/>
                  </a:lnTo>
                  <a:lnTo>
                    <a:pt x="554736" y="28206"/>
                  </a:lnTo>
                  <a:lnTo>
                    <a:pt x="551434" y="47764"/>
                  </a:lnTo>
                  <a:lnTo>
                    <a:pt x="554685" y="67424"/>
                  </a:lnTo>
                  <a:lnTo>
                    <a:pt x="563905" y="82486"/>
                  </a:lnTo>
                  <a:lnTo>
                    <a:pt x="578281" y="92125"/>
                  </a:lnTo>
                  <a:lnTo>
                    <a:pt x="597001" y="95529"/>
                  </a:lnTo>
                  <a:lnTo>
                    <a:pt x="611035" y="93662"/>
                  </a:lnTo>
                  <a:lnTo>
                    <a:pt x="622693" y="88303"/>
                  </a:lnTo>
                  <a:lnTo>
                    <a:pt x="631558" y="79756"/>
                  </a:lnTo>
                  <a:lnTo>
                    <a:pt x="637171" y="68364"/>
                  </a:lnTo>
                  <a:lnTo>
                    <a:pt x="617347" y="61493"/>
                  </a:lnTo>
                  <a:lnTo>
                    <a:pt x="614083" y="68592"/>
                  </a:lnTo>
                  <a:lnTo>
                    <a:pt x="609498" y="73736"/>
                  </a:lnTo>
                  <a:lnTo>
                    <a:pt x="603631" y="76847"/>
                  </a:lnTo>
                  <a:lnTo>
                    <a:pt x="596531" y="77901"/>
                  </a:lnTo>
                  <a:lnTo>
                    <a:pt x="586651" y="75806"/>
                  </a:lnTo>
                  <a:lnTo>
                    <a:pt x="579259" y="69811"/>
                  </a:lnTo>
                  <a:lnTo>
                    <a:pt x="574624" y="60325"/>
                  </a:lnTo>
                  <a:lnTo>
                    <a:pt x="573011" y="47764"/>
                  </a:lnTo>
                  <a:lnTo>
                    <a:pt x="574649" y="35204"/>
                  </a:lnTo>
                  <a:lnTo>
                    <a:pt x="579348" y="25717"/>
                  </a:lnTo>
                  <a:lnTo>
                    <a:pt x="586765" y="19723"/>
                  </a:lnTo>
                  <a:lnTo>
                    <a:pt x="596531" y="17627"/>
                  </a:lnTo>
                  <a:lnTo>
                    <a:pt x="603631" y="18681"/>
                  </a:lnTo>
                  <a:lnTo>
                    <a:pt x="609498" y="21793"/>
                  </a:lnTo>
                  <a:lnTo>
                    <a:pt x="614083" y="26949"/>
                  </a:lnTo>
                  <a:lnTo>
                    <a:pt x="617347" y="34074"/>
                  </a:lnTo>
                  <a:lnTo>
                    <a:pt x="637171" y="27203"/>
                  </a:lnTo>
                  <a:close/>
                </a:path>
                <a:path w="921385" h="95884">
                  <a:moveTo>
                    <a:pt x="725690" y="1206"/>
                  </a:moveTo>
                  <a:lnTo>
                    <a:pt x="641845" y="1206"/>
                  </a:lnTo>
                  <a:lnTo>
                    <a:pt x="641845" y="20256"/>
                  </a:lnTo>
                  <a:lnTo>
                    <a:pt x="673201" y="20256"/>
                  </a:lnTo>
                  <a:lnTo>
                    <a:pt x="673201" y="93916"/>
                  </a:lnTo>
                  <a:lnTo>
                    <a:pt x="694397" y="93916"/>
                  </a:lnTo>
                  <a:lnTo>
                    <a:pt x="694397" y="20256"/>
                  </a:lnTo>
                  <a:lnTo>
                    <a:pt x="725690" y="20256"/>
                  </a:lnTo>
                  <a:lnTo>
                    <a:pt x="725690" y="1206"/>
                  </a:lnTo>
                  <a:close/>
                </a:path>
                <a:path w="921385" h="95884">
                  <a:moveTo>
                    <a:pt x="816660" y="64046"/>
                  </a:moveTo>
                  <a:lnTo>
                    <a:pt x="802678" y="46570"/>
                  </a:lnTo>
                  <a:lnTo>
                    <a:pt x="806513" y="44551"/>
                  </a:lnTo>
                  <a:lnTo>
                    <a:pt x="809523" y="41656"/>
                  </a:lnTo>
                  <a:lnTo>
                    <a:pt x="811326" y="38519"/>
                  </a:lnTo>
                  <a:lnTo>
                    <a:pt x="813854" y="34150"/>
                  </a:lnTo>
                  <a:lnTo>
                    <a:pt x="814844" y="30099"/>
                  </a:lnTo>
                  <a:lnTo>
                    <a:pt x="814679" y="25768"/>
                  </a:lnTo>
                  <a:lnTo>
                    <a:pt x="813130" y="17970"/>
                  </a:lnTo>
                  <a:lnTo>
                    <a:pt x="812609" y="15392"/>
                  </a:lnTo>
                  <a:lnTo>
                    <a:pt x="806653" y="7607"/>
                  </a:lnTo>
                  <a:lnTo>
                    <a:pt x="797102" y="2717"/>
                  </a:lnTo>
                  <a:lnTo>
                    <a:pt x="795566" y="2514"/>
                  </a:lnTo>
                  <a:lnTo>
                    <a:pt x="795566" y="58610"/>
                  </a:lnTo>
                  <a:lnTo>
                    <a:pt x="795566" y="73736"/>
                  </a:lnTo>
                  <a:lnTo>
                    <a:pt x="790689" y="77431"/>
                  </a:lnTo>
                  <a:lnTo>
                    <a:pt x="760806" y="77431"/>
                  </a:lnTo>
                  <a:lnTo>
                    <a:pt x="760806" y="54927"/>
                  </a:lnTo>
                  <a:lnTo>
                    <a:pt x="790689" y="54927"/>
                  </a:lnTo>
                  <a:lnTo>
                    <a:pt x="795566" y="58610"/>
                  </a:lnTo>
                  <a:lnTo>
                    <a:pt x="795566" y="2514"/>
                  </a:lnTo>
                  <a:lnTo>
                    <a:pt x="794118" y="2324"/>
                  </a:lnTo>
                  <a:lnTo>
                    <a:pt x="794118" y="21399"/>
                  </a:lnTo>
                  <a:lnTo>
                    <a:pt x="794118" y="35128"/>
                  </a:lnTo>
                  <a:lnTo>
                    <a:pt x="789711" y="38519"/>
                  </a:lnTo>
                  <a:lnTo>
                    <a:pt x="760806" y="38519"/>
                  </a:lnTo>
                  <a:lnTo>
                    <a:pt x="760806" y="17970"/>
                  </a:lnTo>
                  <a:lnTo>
                    <a:pt x="789876" y="17970"/>
                  </a:lnTo>
                  <a:lnTo>
                    <a:pt x="794118" y="21399"/>
                  </a:lnTo>
                  <a:lnTo>
                    <a:pt x="794118" y="2324"/>
                  </a:lnTo>
                  <a:lnTo>
                    <a:pt x="784288" y="1016"/>
                  </a:lnTo>
                  <a:lnTo>
                    <a:pt x="740714" y="1016"/>
                  </a:lnTo>
                  <a:lnTo>
                    <a:pt x="740714" y="94259"/>
                  </a:lnTo>
                  <a:lnTo>
                    <a:pt x="784542" y="94259"/>
                  </a:lnTo>
                  <a:lnTo>
                    <a:pt x="797991" y="92519"/>
                  </a:lnTo>
                  <a:lnTo>
                    <a:pt x="808012" y="87515"/>
                  </a:lnTo>
                  <a:lnTo>
                    <a:pt x="814260" y="79527"/>
                  </a:lnTo>
                  <a:lnTo>
                    <a:pt x="814679" y="77431"/>
                  </a:lnTo>
                  <a:lnTo>
                    <a:pt x="816406" y="68821"/>
                  </a:lnTo>
                  <a:lnTo>
                    <a:pt x="816660" y="64046"/>
                  </a:lnTo>
                  <a:close/>
                </a:path>
                <a:path w="921385" h="95884">
                  <a:moveTo>
                    <a:pt x="920762" y="47764"/>
                  </a:moveTo>
                  <a:lnTo>
                    <a:pt x="917409" y="28105"/>
                  </a:lnTo>
                  <a:lnTo>
                    <a:pt x="911136" y="18097"/>
                  </a:lnTo>
                  <a:lnTo>
                    <a:pt x="907973" y="13042"/>
                  </a:lnTo>
                  <a:lnTo>
                    <a:pt x="899185" y="7251"/>
                  </a:lnTo>
                  <a:lnTo>
                    <a:pt x="899185" y="47764"/>
                  </a:lnTo>
                  <a:lnTo>
                    <a:pt x="897420" y="59944"/>
                  </a:lnTo>
                  <a:lnTo>
                    <a:pt x="892403" y="69303"/>
                  </a:lnTo>
                  <a:lnTo>
                    <a:pt x="884593" y="75311"/>
                  </a:lnTo>
                  <a:lnTo>
                    <a:pt x="874433" y="77431"/>
                  </a:lnTo>
                  <a:lnTo>
                    <a:pt x="864260" y="75311"/>
                  </a:lnTo>
                  <a:lnTo>
                    <a:pt x="856449" y="69303"/>
                  </a:lnTo>
                  <a:lnTo>
                    <a:pt x="851446" y="59944"/>
                  </a:lnTo>
                  <a:lnTo>
                    <a:pt x="849680" y="47764"/>
                  </a:lnTo>
                  <a:lnTo>
                    <a:pt x="851446" y="35560"/>
                  </a:lnTo>
                  <a:lnTo>
                    <a:pt x="856449" y="26200"/>
                  </a:lnTo>
                  <a:lnTo>
                    <a:pt x="864260" y="20205"/>
                  </a:lnTo>
                  <a:lnTo>
                    <a:pt x="874433" y="18097"/>
                  </a:lnTo>
                  <a:lnTo>
                    <a:pt x="884580" y="20205"/>
                  </a:lnTo>
                  <a:lnTo>
                    <a:pt x="892403" y="26200"/>
                  </a:lnTo>
                  <a:lnTo>
                    <a:pt x="897407" y="35560"/>
                  </a:lnTo>
                  <a:lnTo>
                    <a:pt x="899185" y="47764"/>
                  </a:lnTo>
                  <a:lnTo>
                    <a:pt x="899185" y="7251"/>
                  </a:lnTo>
                  <a:lnTo>
                    <a:pt x="893343" y="3390"/>
                  </a:lnTo>
                  <a:lnTo>
                    <a:pt x="874433" y="0"/>
                  </a:lnTo>
                  <a:lnTo>
                    <a:pt x="855726" y="3390"/>
                  </a:lnTo>
                  <a:lnTo>
                    <a:pt x="855586" y="3390"/>
                  </a:lnTo>
                  <a:lnTo>
                    <a:pt x="830237" y="35560"/>
                  </a:lnTo>
                  <a:lnTo>
                    <a:pt x="828154" y="47764"/>
                  </a:lnTo>
                  <a:lnTo>
                    <a:pt x="831494" y="67424"/>
                  </a:lnTo>
                  <a:lnTo>
                    <a:pt x="840917" y="82486"/>
                  </a:lnTo>
                  <a:lnTo>
                    <a:pt x="855522" y="92125"/>
                  </a:lnTo>
                  <a:lnTo>
                    <a:pt x="874433" y="95529"/>
                  </a:lnTo>
                  <a:lnTo>
                    <a:pt x="893343" y="92125"/>
                  </a:lnTo>
                  <a:lnTo>
                    <a:pt x="907973" y="82486"/>
                  </a:lnTo>
                  <a:lnTo>
                    <a:pt x="911136" y="77431"/>
                  </a:lnTo>
                  <a:lnTo>
                    <a:pt x="917409" y="67424"/>
                  </a:lnTo>
                  <a:lnTo>
                    <a:pt x="920762" y="477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2684666" y="1295390"/>
            <a:ext cx="856615" cy="95885"/>
            <a:chOff x="2684666" y="1295390"/>
            <a:chExt cx="856615" cy="95885"/>
          </a:xfrm>
        </p:grpSpPr>
        <p:sp>
          <p:nvSpPr>
            <p:cNvPr id="17" name="object 17"/>
            <p:cNvSpPr/>
            <p:nvPr/>
          </p:nvSpPr>
          <p:spPr>
            <a:xfrm>
              <a:off x="2684665" y="1295399"/>
              <a:ext cx="650240" cy="95885"/>
            </a:xfrm>
            <a:custGeom>
              <a:avLst/>
              <a:gdLst/>
              <a:ahLst/>
              <a:cxnLst/>
              <a:rect l="l" t="t" r="r" b="b"/>
              <a:pathLst>
                <a:path w="650239" h="95884">
                  <a:moveTo>
                    <a:pt x="68567" y="76136"/>
                  </a:moveTo>
                  <a:lnTo>
                    <a:pt x="20510" y="76136"/>
                  </a:lnTo>
                  <a:lnTo>
                    <a:pt x="20510" y="55816"/>
                  </a:lnTo>
                  <a:lnTo>
                    <a:pt x="56273" y="55816"/>
                  </a:lnTo>
                  <a:lnTo>
                    <a:pt x="56273" y="38036"/>
                  </a:lnTo>
                  <a:lnTo>
                    <a:pt x="20713" y="38036"/>
                  </a:lnTo>
                  <a:lnTo>
                    <a:pt x="20713" y="18986"/>
                  </a:lnTo>
                  <a:lnTo>
                    <a:pt x="67335" y="18986"/>
                  </a:lnTo>
                  <a:lnTo>
                    <a:pt x="67335" y="1206"/>
                  </a:lnTo>
                  <a:lnTo>
                    <a:pt x="0" y="1206"/>
                  </a:lnTo>
                  <a:lnTo>
                    <a:pt x="0" y="18986"/>
                  </a:lnTo>
                  <a:lnTo>
                    <a:pt x="0" y="38036"/>
                  </a:lnTo>
                  <a:lnTo>
                    <a:pt x="0" y="55816"/>
                  </a:lnTo>
                  <a:lnTo>
                    <a:pt x="0" y="76136"/>
                  </a:lnTo>
                  <a:lnTo>
                    <a:pt x="0" y="93916"/>
                  </a:lnTo>
                  <a:lnTo>
                    <a:pt x="68567" y="93916"/>
                  </a:lnTo>
                  <a:lnTo>
                    <a:pt x="68567" y="76136"/>
                  </a:lnTo>
                  <a:close/>
                </a:path>
                <a:path w="650239" h="95884">
                  <a:moveTo>
                    <a:pt x="172072" y="94386"/>
                  </a:moveTo>
                  <a:lnTo>
                    <a:pt x="134353" y="37807"/>
                  </a:lnTo>
                  <a:lnTo>
                    <a:pt x="170586" y="1308"/>
                  </a:lnTo>
                  <a:lnTo>
                    <a:pt x="144386" y="1308"/>
                  </a:lnTo>
                  <a:lnTo>
                    <a:pt x="107137" y="40767"/>
                  </a:lnTo>
                  <a:lnTo>
                    <a:pt x="107137" y="1054"/>
                  </a:lnTo>
                  <a:lnTo>
                    <a:pt x="85940" y="1054"/>
                  </a:lnTo>
                  <a:lnTo>
                    <a:pt x="85940" y="94297"/>
                  </a:lnTo>
                  <a:lnTo>
                    <a:pt x="107137" y="94297"/>
                  </a:lnTo>
                  <a:lnTo>
                    <a:pt x="107137" y="64922"/>
                  </a:lnTo>
                  <a:lnTo>
                    <a:pt x="119253" y="52679"/>
                  </a:lnTo>
                  <a:lnTo>
                    <a:pt x="147066" y="94386"/>
                  </a:lnTo>
                  <a:lnTo>
                    <a:pt x="172072" y="94386"/>
                  </a:lnTo>
                  <a:close/>
                </a:path>
                <a:path w="650239" h="95884">
                  <a:moveTo>
                    <a:pt x="264756" y="47764"/>
                  </a:moveTo>
                  <a:lnTo>
                    <a:pt x="261416" y="28105"/>
                  </a:lnTo>
                  <a:lnTo>
                    <a:pt x="255155" y="18097"/>
                  </a:lnTo>
                  <a:lnTo>
                    <a:pt x="251993" y="13042"/>
                  </a:lnTo>
                  <a:lnTo>
                    <a:pt x="243230" y="7251"/>
                  </a:lnTo>
                  <a:lnTo>
                    <a:pt x="243230" y="47764"/>
                  </a:lnTo>
                  <a:lnTo>
                    <a:pt x="241465" y="59944"/>
                  </a:lnTo>
                  <a:lnTo>
                    <a:pt x="236461" y="69303"/>
                  </a:lnTo>
                  <a:lnTo>
                    <a:pt x="228650" y="75311"/>
                  </a:lnTo>
                  <a:lnTo>
                    <a:pt x="218478" y="77431"/>
                  </a:lnTo>
                  <a:lnTo>
                    <a:pt x="208292" y="75311"/>
                  </a:lnTo>
                  <a:lnTo>
                    <a:pt x="200482" y="69303"/>
                  </a:lnTo>
                  <a:lnTo>
                    <a:pt x="195491" y="59944"/>
                  </a:lnTo>
                  <a:lnTo>
                    <a:pt x="193725" y="47764"/>
                  </a:lnTo>
                  <a:lnTo>
                    <a:pt x="195491" y="35560"/>
                  </a:lnTo>
                  <a:lnTo>
                    <a:pt x="200507" y="26200"/>
                  </a:lnTo>
                  <a:lnTo>
                    <a:pt x="208318" y="20205"/>
                  </a:lnTo>
                  <a:lnTo>
                    <a:pt x="218478" y="18097"/>
                  </a:lnTo>
                  <a:lnTo>
                    <a:pt x="228612" y="20205"/>
                  </a:lnTo>
                  <a:lnTo>
                    <a:pt x="236423" y="26200"/>
                  </a:lnTo>
                  <a:lnTo>
                    <a:pt x="241452" y="35560"/>
                  </a:lnTo>
                  <a:lnTo>
                    <a:pt x="243230" y="47764"/>
                  </a:lnTo>
                  <a:lnTo>
                    <a:pt x="243230" y="7251"/>
                  </a:lnTo>
                  <a:lnTo>
                    <a:pt x="237388" y="3390"/>
                  </a:lnTo>
                  <a:lnTo>
                    <a:pt x="218478" y="0"/>
                  </a:lnTo>
                  <a:lnTo>
                    <a:pt x="199758" y="3390"/>
                  </a:lnTo>
                  <a:lnTo>
                    <a:pt x="199618" y="3390"/>
                  </a:lnTo>
                  <a:lnTo>
                    <a:pt x="174244" y="35560"/>
                  </a:lnTo>
                  <a:lnTo>
                    <a:pt x="172148" y="47764"/>
                  </a:lnTo>
                  <a:lnTo>
                    <a:pt x="175501" y="67424"/>
                  </a:lnTo>
                  <a:lnTo>
                    <a:pt x="184937" y="82486"/>
                  </a:lnTo>
                  <a:lnTo>
                    <a:pt x="199567" y="92125"/>
                  </a:lnTo>
                  <a:lnTo>
                    <a:pt x="218478" y="95529"/>
                  </a:lnTo>
                  <a:lnTo>
                    <a:pt x="237388" y="92125"/>
                  </a:lnTo>
                  <a:lnTo>
                    <a:pt x="251993" y="82486"/>
                  </a:lnTo>
                  <a:lnTo>
                    <a:pt x="255155" y="77431"/>
                  </a:lnTo>
                  <a:lnTo>
                    <a:pt x="261416" y="67424"/>
                  </a:lnTo>
                  <a:lnTo>
                    <a:pt x="264756" y="47764"/>
                  </a:lnTo>
                  <a:close/>
                </a:path>
                <a:path w="650239" h="95884">
                  <a:moveTo>
                    <a:pt x="363461" y="1206"/>
                  </a:moveTo>
                  <a:lnTo>
                    <a:pt x="342277" y="1206"/>
                  </a:lnTo>
                  <a:lnTo>
                    <a:pt x="342277" y="36766"/>
                  </a:lnTo>
                  <a:lnTo>
                    <a:pt x="304126" y="36766"/>
                  </a:lnTo>
                  <a:lnTo>
                    <a:pt x="304126" y="1206"/>
                  </a:lnTo>
                  <a:lnTo>
                    <a:pt x="282943" y="1206"/>
                  </a:lnTo>
                  <a:lnTo>
                    <a:pt x="282943" y="36766"/>
                  </a:lnTo>
                  <a:lnTo>
                    <a:pt x="282943" y="55816"/>
                  </a:lnTo>
                  <a:lnTo>
                    <a:pt x="282943" y="93916"/>
                  </a:lnTo>
                  <a:lnTo>
                    <a:pt x="304126" y="93916"/>
                  </a:lnTo>
                  <a:lnTo>
                    <a:pt x="304126" y="55816"/>
                  </a:lnTo>
                  <a:lnTo>
                    <a:pt x="342277" y="55816"/>
                  </a:lnTo>
                  <a:lnTo>
                    <a:pt x="342277" y="93916"/>
                  </a:lnTo>
                  <a:lnTo>
                    <a:pt x="363461" y="93916"/>
                  </a:lnTo>
                  <a:lnTo>
                    <a:pt x="363461" y="55816"/>
                  </a:lnTo>
                  <a:lnTo>
                    <a:pt x="363461" y="36766"/>
                  </a:lnTo>
                  <a:lnTo>
                    <a:pt x="363461" y="1206"/>
                  </a:lnTo>
                  <a:close/>
                </a:path>
                <a:path w="650239" h="95884">
                  <a:moveTo>
                    <a:pt x="474421" y="47764"/>
                  </a:moveTo>
                  <a:lnTo>
                    <a:pt x="471081" y="28105"/>
                  </a:lnTo>
                  <a:lnTo>
                    <a:pt x="464820" y="18097"/>
                  </a:lnTo>
                  <a:lnTo>
                    <a:pt x="461657" y="13042"/>
                  </a:lnTo>
                  <a:lnTo>
                    <a:pt x="452894" y="7251"/>
                  </a:lnTo>
                  <a:lnTo>
                    <a:pt x="452894" y="47764"/>
                  </a:lnTo>
                  <a:lnTo>
                    <a:pt x="451129" y="59944"/>
                  </a:lnTo>
                  <a:lnTo>
                    <a:pt x="446125" y="69303"/>
                  </a:lnTo>
                  <a:lnTo>
                    <a:pt x="438327" y="75311"/>
                  </a:lnTo>
                  <a:lnTo>
                    <a:pt x="428142" y="77431"/>
                  </a:lnTo>
                  <a:lnTo>
                    <a:pt x="417957" y="75311"/>
                  </a:lnTo>
                  <a:lnTo>
                    <a:pt x="410146" y="69303"/>
                  </a:lnTo>
                  <a:lnTo>
                    <a:pt x="405155" y="59944"/>
                  </a:lnTo>
                  <a:lnTo>
                    <a:pt x="403390" y="47764"/>
                  </a:lnTo>
                  <a:lnTo>
                    <a:pt x="405155" y="35560"/>
                  </a:lnTo>
                  <a:lnTo>
                    <a:pt x="410171" y="26200"/>
                  </a:lnTo>
                  <a:lnTo>
                    <a:pt x="417982" y="20205"/>
                  </a:lnTo>
                  <a:lnTo>
                    <a:pt x="428142" y="18097"/>
                  </a:lnTo>
                  <a:lnTo>
                    <a:pt x="438277" y="20205"/>
                  </a:lnTo>
                  <a:lnTo>
                    <a:pt x="446087" y="26200"/>
                  </a:lnTo>
                  <a:lnTo>
                    <a:pt x="451116" y="35560"/>
                  </a:lnTo>
                  <a:lnTo>
                    <a:pt x="452894" y="47764"/>
                  </a:lnTo>
                  <a:lnTo>
                    <a:pt x="452894" y="7251"/>
                  </a:lnTo>
                  <a:lnTo>
                    <a:pt x="447052" y="3390"/>
                  </a:lnTo>
                  <a:lnTo>
                    <a:pt x="428142" y="0"/>
                  </a:lnTo>
                  <a:lnTo>
                    <a:pt x="409422" y="3390"/>
                  </a:lnTo>
                  <a:lnTo>
                    <a:pt x="409282" y="3390"/>
                  </a:lnTo>
                  <a:lnTo>
                    <a:pt x="383908" y="35560"/>
                  </a:lnTo>
                  <a:lnTo>
                    <a:pt x="381812" y="47764"/>
                  </a:lnTo>
                  <a:lnTo>
                    <a:pt x="385165" y="67424"/>
                  </a:lnTo>
                  <a:lnTo>
                    <a:pt x="394601" y="82486"/>
                  </a:lnTo>
                  <a:lnTo>
                    <a:pt x="409232" y="92125"/>
                  </a:lnTo>
                  <a:lnTo>
                    <a:pt x="428142" y="95529"/>
                  </a:lnTo>
                  <a:lnTo>
                    <a:pt x="447052" y="92125"/>
                  </a:lnTo>
                  <a:lnTo>
                    <a:pt x="461657" y="82486"/>
                  </a:lnTo>
                  <a:lnTo>
                    <a:pt x="464820" y="77431"/>
                  </a:lnTo>
                  <a:lnTo>
                    <a:pt x="471081" y="67424"/>
                  </a:lnTo>
                  <a:lnTo>
                    <a:pt x="474421" y="47764"/>
                  </a:lnTo>
                  <a:close/>
                </a:path>
                <a:path w="650239" h="95884">
                  <a:moveTo>
                    <a:pt x="603516" y="1054"/>
                  </a:moveTo>
                  <a:lnTo>
                    <a:pt x="572922" y="1054"/>
                  </a:lnTo>
                  <a:lnTo>
                    <a:pt x="548424" y="68440"/>
                  </a:lnTo>
                  <a:lnTo>
                    <a:pt x="523671" y="1054"/>
                  </a:lnTo>
                  <a:lnTo>
                    <a:pt x="492823" y="1054"/>
                  </a:lnTo>
                  <a:lnTo>
                    <a:pt x="492823" y="94297"/>
                  </a:lnTo>
                  <a:lnTo>
                    <a:pt x="513372" y="94297"/>
                  </a:lnTo>
                  <a:lnTo>
                    <a:pt x="513372" y="28651"/>
                  </a:lnTo>
                  <a:lnTo>
                    <a:pt x="537400" y="94297"/>
                  </a:lnTo>
                  <a:lnTo>
                    <a:pt x="558939" y="94297"/>
                  </a:lnTo>
                  <a:lnTo>
                    <a:pt x="582968" y="28651"/>
                  </a:lnTo>
                  <a:lnTo>
                    <a:pt x="582968" y="94297"/>
                  </a:lnTo>
                  <a:lnTo>
                    <a:pt x="603516" y="94297"/>
                  </a:lnTo>
                  <a:lnTo>
                    <a:pt x="603516" y="1054"/>
                  </a:lnTo>
                  <a:close/>
                </a:path>
                <a:path w="650239" h="95884">
                  <a:moveTo>
                    <a:pt x="649630" y="1231"/>
                  </a:moveTo>
                  <a:lnTo>
                    <a:pt x="628446" y="1231"/>
                  </a:lnTo>
                  <a:lnTo>
                    <a:pt x="628446" y="94462"/>
                  </a:lnTo>
                  <a:lnTo>
                    <a:pt x="649630" y="94462"/>
                  </a:lnTo>
                  <a:lnTo>
                    <a:pt x="649630" y="12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59098" y="1296449"/>
              <a:ext cx="182117" cy="93410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60472" y="1446949"/>
            <a:ext cx="176183" cy="93490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1780298" y="1445894"/>
            <a:ext cx="740410" cy="114300"/>
          </a:xfrm>
          <a:custGeom>
            <a:avLst/>
            <a:gdLst/>
            <a:ahLst/>
            <a:cxnLst/>
            <a:rect l="l" t="t" r="r" b="b"/>
            <a:pathLst>
              <a:path w="740410" h="114300">
                <a:moveTo>
                  <a:pt x="99225" y="75501"/>
                </a:moveTo>
                <a:lnTo>
                  <a:pt x="87947" y="75501"/>
                </a:lnTo>
                <a:lnTo>
                  <a:pt x="87947" y="19621"/>
                </a:lnTo>
                <a:lnTo>
                  <a:pt x="87947" y="1841"/>
                </a:lnTo>
                <a:lnTo>
                  <a:pt x="67144" y="1841"/>
                </a:lnTo>
                <a:lnTo>
                  <a:pt x="67144" y="19621"/>
                </a:lnTo>
                <a:lnTo>
                  <a:pt x="67144" y="75501"/>
                </a:lnTo>
                <a:lnTo>
                  <a:pt x="31127" y="75501"/>
                </a:lnTo>
                <a:lnTo>
                  <a:pt x="31127" y="67881"/>
                </a:lnTo>
                <a:lnTo>
                  <a:pt x="31635" y="67881"/>
                </a:lnTo>
                <a:lnTo>
                  <a:pt x="31635" y="66611"/>
                </a:lnTo>
                <a:lnTo>
                  <a:pt x="31991" y="66611"/>
                </a:lnTo>
                <a:lnTo>
                  <a:pt x="31991" y="58991"/>
                </a:lnTo>
                <a:lnTo>
                  <a:pt x="32486" y="58991"/>
                </a:lnTo>
                <a:lnTo>
                  <a:pt x="32486" y="51371"/>
                </a:lnTo>
                <a:lnTo>
                  <a:pt x="32778" y="51371"/>
                </a:lnTo>
                <a:lnTo>
                  <a:pt x="32778" y="42481"/>
                </a:lnTo>
                <a:lnTo>
                  <a:pt x="32854" y="19621"/>
                </a:lnTo>
                <a:lnTo>
                  <a:pt x="67144" y="19621"/>
                </a:lnTo>
                <a:lnTo>
                  <a:pt x="67144" y="1841"/>
                </a:lnTo>
                <a:lnTo>
                  <a:pt x="12255" y="1841"/>
                </a:lnTo>
                <a:lnTo>
                  <a:pt x="12255" y="19621"/>
                </a:lnTo>
                <a:lnTo>
                  <a:pt x="12242" y="42481"/>
                </a:lnTo>
                <a:lnTo>
                  <a:pt x="12230" y="51371"/>
                </a:lnTo>
                <a:lnTo>
                  <a:pt x="12065" y="51371"/>
                </a:lnTo>
                <a:lnTo>
                  <a:pt x="12065" y="58991"/>
                </a:lnTo>
                <a:lnTo>
                  <a:pt x="11607" y="58991"/>
                </a:lnTo>
                <a:lnTo>
                  <a:pt x="11607" y="66611"/>
                </a:lnTo>
                <a:lnTo>
                  <a:pt x="11252" y="66611"/>
                </a:lnTo>
                <a:lnTo>
                  <a:pt x="11252" y="67881"/>
                </a:lnTo>
                <a:lnTo>
                  <a:pt x="10718" y="67881"/>
                </a:lnTo>
                <a:lnTo>
                  <a:pt x="10718" y="75501"/>
                </a:lnTo>
                <a:lnTo>
                  <a:pt x="0" y="75501"/>
                </a:lnTo>
                <a:lnTo>
                  <a:pt x="0" y="94551"/>
                </a:lnTo>
                <a:lnTo>
                  <a:pt x="0" y="113601"/>
                </a:lnTo>
                <a:lnTo>
                  <a:pt x="20599" y="113601"/>
                </a:lnTo>
                <a:lnTo>
                  <a:pt x="20599" y="94551"/>
                </a:lnTo>
                <a:lnTo>
                  <a:pt x="78663" y="94551"/>
                </a:lnTo>
                <a:lnTo>
                  <a:pt x="78663" y="113931"/>
                </a:lnTo>
                <a:lnTo>
                  <a:pt x="99225" y="113931"/>
                </a:lnTo>
                <a:lnTo>
                  <a:pt x="99225" y="94551"/>
                </a:lnTo>
                <a:lnTo>
                  <a:pt x="99225" y="94297"/>
                </a:lnTo>
                <a:lnTo>
                  <a:pt x="99225" y="75501"/>
                </a:lnTo>
                <a:close/>
              </a:path>
              <a:path w="740410" h="114300">
                <a:moveTo>
                  <a:pt x="200647" y="47764"/>
                </a:moveTo>
                <a:lnTo>
                  <a:pt x="197294" y="28105"/>
                </a:lnTo>
                <a:lnTo>
                  <a:pt x="191020" y="18097"/>
                </a:lnTo>
                <a:lnTo>
                  <a:pt x="187858" y="13042"/>
                </a:lnTo>
                <a:lnTo>
                  <a:pt x="179070" y="7264"/>
                </a:lnTo>
                <a:lnTo>
                  <a:pt x="179070" y="47764"/>
                </a:lnTo>
                <a:lnTo>
                  <a:pt x="177304" y="59944"/>
                </a:lnTo>
                <a:lnTo>
                  <a:pt x="172288" y="69303"/>
                </a:lnTo>
                <a:lnTo>
                  <a:pt x="164477" y="75311"/>
                </a:lnTo>
                <a:lnTo>
                  <a:pt x="154317" y="77431"/>
                </a:lnTo>
                <a:lnTo>
                  <a:pt x="144145" y="75311"/>
                </a:lnTo>
                <a:lnTo>
                  <a:pt x="136347" y="69303"/>
                </a:lnTo>
                <a:lnTo>
                  <a:pt x="131330" y="59944"/>
                </a:lnTo>
                <a:lnTo>
                  <a:pt x="129565" y="47764"/>
                </a:lnTo>
                <a:lnTo>
                  <a:pt x="131330" y="35572"/>
                </a:lnTo>
                <a:lnTo>
                  <a:pt x="136334" y="26212"/>
                </a:lnTo>
                <a:lnTo>
                  <a:pt x="144145" y="20218"/>
                </a:lnTo>
                <a:lnTo>
                  <a:pt x="154317" y="18097"/>
                </a:lnTo>
                <a:lnTo>
                  <a:pt x="164465" y="20218"/>
                </a:lnTo>
                <a:lnTo>
                  <a:pt x="172288" y="26212"/>
                </a:lnTo>
                <a:lnTo>
                  <a:pt x="177292" y="35572"/>
                </a:lnTo>
                <a:lnTo>
                  <a:pt x="179070" y="47764"/>
                </a:lnTo>
                <a:lnTo>
                  <a:pt x="179070" y="7264"/>
                </a:lnTo>
                <a:lnTo>
                  <a:pt x="173228" y="3403"/>
                </a:lnTo>
                <a:lnTo>
                  <a:pt x="154317" y="0"/>
                </a:lnTo>
                <a:lnTo>
                  <a:pt x="135610" y="3403"/>
                </a:lnTo>
                <a:lnTo>
                  <a:pt x="135470" y="3403"/>
                </a:lnTo>
                <a:lnTo>
                  <a:pt x="110121" y="35572"/>
                </a:lnTo>
                <a:lnTo>
                  <a:pt x="108038" y="47764"/>
                </a:lnTo>
                <a:lnTo>
                  <a:pt x="111366" y="67424"/>
                </a:lnTo>
                <a:lnTo>
                  <a:pt x="120777" y="82486"/>
                </a:lnTo>
                <a:lnTo>
                  <a:pt x="135394" y="92138"/>
                </a:lnTo>
                <a:lnTo>
                  <a:pt x="154317" y="95529"/>
                </a:lnTo>
                <a:lnTo>
                  <a:pt x="173228" y="92138"/>
                </a:lnTo>
                <a:lnTo>
                  <a:pt x="187858" y="82486"/>
                </a:lnTo>
                <a:lnTo>
                  <a:pt x="191020" y="77431"/>
                </a:lnTo>
                <a:lnTo>
                  <a:pt x="197294" y="67424"/>
                </a:lnTo>
                <a:lnTo>
                  <a:pt x="200647" y="47764"/>
                </a:lnTo>
                <a:close/>
              </a:path>
              <a:path w="740410" h="114300">
                <a:moveTo>
                  <a:pt x="294944" y="64058"/>
                </a:moveTo>
                <a:lnTo>
                  <a:pt x="293814" y="59626"/>
                </a:lnTo>
                <a:lnTo>
                  <a:pt x="290880" y="54889"/>
                </a:lnTo>
                <a:lnTo>
                  <a:pt x="288785" y="51485"/>
                </a:lnTo>
                <a:lnTo>
                  <a:pt x="285343" y="48501"/>
                </a:lnTo>
                <a:lnTo>
                  <a:pt x="280962" y="46583"/>
                </a:lnTo>
                <a:lnTo>
                  <a:pt x="284797" y="44551"/>
                </a:lnTo>
                <a:lnTo>
                  <a:pt x="287794" y="41668"/>
                </a:lnTo>
                <a:lnTo>
                  <a:pt x="289560" y="38608"/>
                </a:lnTo>
                <a:lnTo>
                  <a:pt x="292125" y="34150"/>
                </a:lnTo>
                <a:lnTo>
                  <a:pt x="293128" y="30099"/>
                </a:lnTo>
                <a:lnTo>
                  <a:pt x="292950" y="25768"/>
                </a:lnTo>
                <a:lnTo>
                  <a:pt x="274053" y="2540"/>
                </a:lnTo>
                <a:lnTo>
                  <a:pt x="274053" y="58572"/>
                </a:lnTo>
                <a:lnTo>
                  <a:pt x="274053" y="73748"/>
                </a:lnTo>
                <a:lnTo>
                  <a:pt x="268960" y="77431"/>
                </a:lnTo>
                <a:lnTo>
                  <a:pt x="239255" y="77431"/>
                </a:lnTo>
                <a:lnTo>
                  <a:pt x="239255" y="54889"/>
                </a:lnTo>
                <a:lnTo>
                  <a:pt x="269138" y="54889"/>
                </a:lnTo>
                <a:lnTo>
                  <a:pt x="274053" y="58572"/>
                </a:lnTo>
                <a:lnTo>
                  <a:pt x="274053" y="2540"/>
                </a:lnTo>
                <a:lnTo>
                  <a:pt x="272402" y="2324"/>
                </a:lnTo>
                <a:lnTo>
                  <a:pt x="272402" y="21526"/>
                </a:lnTo>
                <a:lnTo>
                  <a:pt x="272402" y="35179"/>
                </a:lnTo>
                <a:lnTo>
                  <a:pt x="267995" y="38608"/>
                </a:lnTo>
                <a:lnTo>
                  <a:pt x="239090" y="38608"/>
                </a:lnTo>
                <a:lnTo>
                  <a:pt x="239090" y="17970"/>
                </a:lnTo>
                <a:lnTo>
                  <a:pt x="268058" y="17970"/>
                </a:lnTo>
                <a:lnTo>
                  <a:pt x="272402" y="21526"/>
                </a:lnTo>
                <a:lnTo>
                  <a:pt x="272402" y="2324"/>
                </a:lnTo>
                <a:lnTo>
                  <a:pt x="262610" y="1016"/>
                </a:lnTo>
                <a:lnTo>
                  <a:pt x="218948" y="1016"/>
                </a:lnTo>
                <a:lnTo>
                  <a:pt x="218948" y="94259"/>
                </a:lnTo>
                <a:lnTo>
                  <a:pt x="262864" y="94259"/>
                </a:lnTo>
                <a:lnTo>
                  <a:pt x="294690" y="68834"/>
                </a:lnTo>
                <a:lnTo>
                  <a:pt x="294944" y="64058"/>
                </a:lnTo>
                <a:close/>
              </a:path>
              <a:path w="740410" h="114300">
                <a:moveTo>
                  <a:pt x="399211" y="94297"/>
                </a:moveTo>
                <a:lnTo>
                  <a:pt x="361480" y="37719"/>
                </a:lnTo>
                <a:lnTo>
                  <a:pt x="397725" y="1231"/>
                </a:lnTo>
                <a:lnTo>
                  <a:pt x="371525" y="1231"/>
                </a:lnTo>
                <a:lnTo>
                  <a:pt x="334111" y="40513"/>
                </a:lnTo>
                <a:lnTo>
                  <a:pt x="334111" y="1066"/>
                </a:lnTo>
                <a:lnTo>
                  <a:pt x="312915" y="1066"/>
                </a:lnTo>
                <a:lnTo>
                  <a:pt x="312915" y="94297"/>
                </a:lnTo>
                <a:lnTo>
                  <a:pt x="334111" y="94297"/>
                </a:lnTo>
                <a:lnTo>
                  <a:pt x="334111" y="64935"/>
                </a:lnTo>
                <a:lnTo>
                  <a:pt x="346354" y="52679"/>
                </a:lnTo>
                <a:lnTo>
                  <a:pt x="374205" y="94297"/>
                </a:lnTo>
                <a:lnTo>
                  <a:pt x="399211" y="94297"/>
                </a:lnTo>
                <a:close/>
              </a:path>
              <a:path w="740410" h="114300">
                <a:moveTo>
                  <a:pt x="434428" y="1231"/>
                </a:moveTo>
                <a:lnTo>
                  <a:pt x="413232" y="1231"/>
                </a:lnTo>
                <a:lnTo>
                  <a:pt x="413232" y="94475"/>
                </a:lnTo>
                <a:lnTo>
                  <a:pt x="434428" y="94475"/>
                </a:lnTo>
                <a:lnTo>
                  <a:pt x="434428" y="1231"/>
                </a:lnTo>
                <a:close/>
              </a:path>
              <a:path w="740410" h="114300">
                <a:moveTo>
                  <a:pt x="538645" y="94297"/>
                </a:moveTo>
                <a:lnTo>
                  <a:pt x="538518" y="1231"/>
                </a:lnTo>
                <a:lnTo>
                  <a:pt x="464553" y="1231"/>
                </a:lnTo>
                <a:lnTo>
                  <a:pt x="464553" y="45567"/>
                </a:lnTo>
                <a:lnTo>
                  <a:pt x="464134" y="62242"/>
                </a:lnTo>
                <a:lnTo>
                  <a:pt x="462673" y="71018"/>
                </a:lnTo>
                <a:lnTo>
                  <a:pt x="459892" y="74409"/>
                </a:lnTo>
                <a:lnTo>
                  <a:pt x="455485" y="74980"/>
                </a:lnTo>
                <a:lnTo>
                  <a:pt x="450316" y="74980"/>
                </a:lnTo>
                <a:lnTo>
                  <a:pt x="450316" y="94297"/>
                </a:lnTo>
                <a:lnTo>
                  <a:pt x="453974" y="94818"/>
                </a:lnTo>
                <a:lnTo>
                  <a:pt x="457644" y="95072"/>
                </a:lnTo>
                <a:lnTo>
                  <a:pt x="461340" y="95059"/>
                </a:lnTo>
                <a:lnTo>
                  <a:pt x="473443" y="92405"/>
                </a:lnTo>
                <a:lnTo>
                  <a:pt x="480771" y="83997"/>
                </a:lnTo>
                <a:lnTo>
                  <a:pt x="484403" y="69240"/>
                </a:lnTo>
                <a:lnTo>
                  <a:pt x="485368" y="47510"/>
                </a:lnTo>
                <a:lnTo>
                  <a:pt x="485368" y="20345"/>
                </a:lnTo>
                <a:lnTo>
                  <a:pt x="517448" y="20345"/>
                </a:lnTo>
                <a:lnTo>
                  <a:pt x="517448" y="94297"/>
                </a:lnTo>
                <a:lnTo>
                  <a:pt x="538645" y="94297"/>
                </a:lnTo>
                <a:close/>
              </a:path>
              <a:path w="740410" h="114300">
                <a:moveTo>
                  <a:pt x="642988" y="94297"/>
                </a:moveTo>
                <a:lnTo>
                  <a:pt x="642861" y="1231"/>
                </a:lnTo>
                <a:lnTo>
                  <a:pt x="568909" y="1231"/>
                </a:lnTo>
                <a:lnTo>
                  <a:pt x="568909" y="45567"/>
                </a:lnTo>
                <a:lnTo>
                  <a:pt x="568477" y="62242"/>
                </a:lnTo>
                <a:lnTo>
                  <a:pt x="567029" y="71018"/>
                </a:lnTo>
                <a:lnTo>
                  <a:pt x="564235" y="74409"/>
                </a:lnTo>
                <a:lnTo>
                  <a:pt x="559828" y="74980"/>
                </a:lnTo>
                <a:lnTo>
                  <a:pt x="554659" y="74980"/>
                </a:lnTo>
                <a:lnTo>
                  <a:pt x="554659" y="94297"/>
                </a:lnTo>
                <a:lnTo>
                  <a:pt x="558317" y="94818"/>
                </a:lnTo>
                <a:lnTo>
                  <a:pt x="561987" y="95072"/>
                </a:lnTo>
                <a:lnTo>
                  <a:pt x="565683" y="95059"/>
                </a:lnTo>
                <a:lnTo>
                  <a:pt x="577786" y="92405"/>
                </a:lnTo>
                <a:lnTo>
                  <a:pt x="585127" y="83997"/>
                </a:lnTo>
                <a:lnTo>
                  <a:pt x="588746" y="69240"/>
                </a:lnTo>
                <a:lnTo>
                  <a:pt x="589711" y="47510"/>
                </a:lnTo>
                <a:lnTo>
                  <a:pt x="589711" y="20345"/>
                </a:lnTo>
                <a:lnTo>
                  <a:pt x="621792" y="20345"/>
                </a:lnTo>
                <a:lnTo>
                  <a:pt x="621792" y="94297"/>
                </a:lnTo>
                <a:lnTo>
                  <a:pt x="642988" y="94297"/>
                </a:lnTo>
                <a:close/>
              </a:path>
              <a:path w="740410" h="114300">
                <a:moveTo>
                  <a:pt x="740257" y="1193"/>
                </a:moveTo>
                <a:lnTo>
                  <a:pt x="719061" y="1193"/>
                </a:lnTo>
                <a:lnTo>
                  <a:pt x="719061" y="18694"/>
                </a:lnTo>
                <a:lnTo>
                  <a:pt x="719061" y="44119"/>
                </a:lnTo>
                <a:lnTo>
                  <a:pt x="690626" y="44119"/>
                </a:lnTo>
                <a:lnTo>
                  <a:pt x="685241" y="39878"/>
                </a:lnTo>
                <a:lnTo>
                  <a:pt x="685241" y="22936"/>
                </a:lnTo>
                <a:lnTo>
                  <a:pt x="690626" y="18694"/>
                </a:lnTo>
                <a:lnTo>
                  <a:pt x="719061" y="18694"/>
                </a:lnTo>
                <a:lnTo>
                  <a:pt x="719061" y="1193"/>
                </a:lnTo>
                <a:lnTo>
                  <a:pt x="699490" y="1193"/>
                </a:lnTo>
                <a:lnTo>
                  <a:pt x="684530" y="3213"/>
                </a:lnTo>
                <a:lnTo>
                  <a:pt x="663613" y="36728"/>
                </a:lnTo>
                <a:lnTo>
                  <a:pt x="665010" y="42138"/>
                </a:lnTo>
                <a:lnTo>
                  <a:pt x="671309" y="52070"/>
                </a:lnTo>
                <a:lnTo>
                  <a:pt x="675627" y="55638"/>
                </a:lnTo>
                <a:lnTo>
                  <a:pt x="681088" y="57810"/>
                </a:lnTo>
                <a:lnTo>
                  <a:pt x="659015" y="94297"/>
                </a:lnTo>
                <a:lnTo>
                  <a:pt x="681812" y="94297"/>
                </a:lnTo>
                <a:lnTo>
                  <a:pt x="701179" y="60985"/>
                </a:lnTo>
                <a:lnTo>
                  <a:pt x="719061" y="60985"/>
                </a:lnTo>
                <a:lnTo>
                  <a:pt x="719061" y="94297"/>
                </a:lnTo>
                <a:lnTo>
                  <a:pt x="740257" y="94297"/>
                </a:lnTo>
                <a:lnTo>
                  <a:pt x="740257" y="60985"/>
                </a:lnTo>
                <a:lnTo>
                  <a:pt x="740257" y="44119"/>
                </a:lnTo>
                <a:lnTo>
                  <a:pt x="740257" y="18694"/>
                </a:lnTo>
                <a:lnTo>
                  <a:pt x="740257" y="11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2572692" y="1421138"/>
            <a:ext cx="625475" cy="120650"/>
            <a:chOff x="2572692" y="1421138"/>
            <a:chExt cx="625475" cy="120650"/>
          </a:xfrm>
        </p:grpSpPr>
        <p:sp>
          <p:nvSpPr>
            <p:cNvPr id="22" name="object 22"/>
            <p:cNvSpPr/>
            <p:nvPr/>
          </p:nvSpPr>
          <p:spPr>
            <a:xfrm>
              <a:off x="2572689" y="1421142"/>
              <a:ext cx="518159" cy="120650"/>
            </a:xfrm>
            <a:custGeom>
              <a:avLst/>
              <a:gdLst/>
              <a:ahLst/>
              <a:cxnLst/>
              <a:rect l="l" t="t" r="r" b="b"/>
              <a:pathLst>
                <a:path w="518160" h="120650">
                  <a:moveTo>
                    <a:pt x="91376" y="25984"/>
                  </a:moveTo>
                  <a:lnTo>
                    <a:pt x="69583" y="26200"/>
                  </a:lnTo>
                  <a:lnTo>
                    <a:pt x="50723" y="80314"/>
                  </a:lnTo>
                  <a:lnTo>
                    <a:pt x="23520" y="25984"/>
                  </a:lnTo>
                  <a:lnTo>
                    <a:pt x="0" y="25984"/>
                  </a:lnTo>
                  <a:lnTo>
                    <a:pt x="42291" y="100368"/>
                  </a:lnTo>
                  <a:lnTo>
                    <a:pt x="40601" y="102704"/>
                  </a:lnTo>
                  <a:lnTo>
                    <a:pt x="38303" y="103759"/>
                  </a:lnTo>
                  <a:lnTo>
                    <a:pt x="35433" y="103543"/>
                  </a:lnTo>
                  <a:lnTo>
                    <a:pt x="30124" y="103543"/>
                  </a:lnTo>
                  <a:lnTo>
                    <a:pt x="27203" y="99860"/>
                  </a:lnTo>
                  <a:lnTo>
                    <a:pt x="26949" y="93027"/>
                  </a:lnTo>
                  <a:lnTo>
                    <a:pt x="10553" y="97269"/>
                  </a:lnTo>
                  <a:lnTo>
                    <a:pt x="31203" y="120396"/>
                  </a:lnTo>
                  <a:lnTo>
                    <a:pt x="34328" y="120281"/>
                  </a:lnTo>
                  <a:lnTo>
                    <a:pt x="44678" y="118491"/>
                  </a:lnTo>
                  <a:lnTo>
                    <a:pt x="52641" y="113423"/>
                  </a:lnTo>
                  <a:lnTo>
                    <a:pt x="58712" y="105600"/>
                  </a:lnTo>
                  <a:lnTo>
                    <a:pt x="63449" y="95529"/>
                  </a:lnTo>
                  <a:lnTo>
                    <a:pt x="91376" y="25984"/>
                  </a:lnTo>
                  <a:close/>
                </a:path>
                <a:path w="518160" h="120650">
                  <a:moveTo>
                    <a:pt x="192074" y="118884"/>
                  </a:moveTo>
                  <a:lnTo>
                    <a:pt x="154305" y="62306"/>
                  </a:lnTo>
                  <a:lnTo>
                    <a:pt x="190588" y="25819"/>
                  </a:lnTo>
                  <a:lnTo>
                    <a:pt x="164350" y="25819"/>
                  </a:lnTo>
                  <a:lnTo>
                    <a:pt x="127139" y="65265"/>
                  </a:lnTo>
                  <a:lnTo>
                    <a:pt x="127139" y="25819"/>
                  </a:lnTo>
                  <a:lnTo>
                    <a:pt x="105956" y="25819"/>
                  </a:lnTo>
                  <a:lnTo>
                    <a:pt x="105956" y="119049"/>
                  </a:lnTo>
                  <a:lnTo>
                    <a:pt x="127139" y="119049"/>
                  </a:lnTo>
                  <a:lnTo>
                    <a:pt x="127139" y="89687"/>
                  </a:lnTo>
                  <a:lnTo>
                    <a:pt x="139395" y="77431"/>
                  </a:lnTo>
                  <a:lnTo>
                    <a:pt x="167068" y="118884"/>
                  </a:lnTo>
                  <a:lnTo>
                    <a:pt x="192074" y="118884"/>
                  </a:lnTo>
                  <a:close/>
                </a:path>
                <a:path w="518160" h="120650">
                  <a:moveTo>
                    <a:pt x="281457" y="55867"/>
                  </a:moveTo>
                  <a:lnTo>
                    <a:pt x="279107" y="43662"/>
                  </a:lnTo>
                  <a:lnTo>
                    <a:pt x="279044" y="43332"/>
                  </a:lnTo>
                  <a:lnTo>
                    <a:pt x="272072" y="33896"/>
                  </a:lnTo>
                  <a:lnTo>
                    <a:pt x="260946" y="27876"/>
                  </a:lnTo>
                  <a:lnTo>
                    <a:pt x="260261" y="27774"/>
                  </a:lnTo>
                  <a:lnTo>
                    <a:pt x="260261" y="47891"/>
                  </a:lnTo>
                  <a:lnTo>
                    <a:pt x="260261" y="56375"/>
                  </a:lnTo>
                  <a:lnTo>
                    <a:pt x="260134" y="56375"/>
                  </a:lnTo>
                  <a:lnTo>
                    <a:pt x="260134" y="64681"/>
                  </a:lnTo>
                  <a:lnTo>
                    <a:pt x="254254" y="69088"/>
                  </a:lnTo>
                  <a:lnTo>
                    <a:pt x="227203" y="69088"/>
                  </a:lnTo>
                  <a:lnTo>
                    <a:pt x="227203" y="43662"/>
                  </a:lnTo>
                  <a:lnTo>
                    <a:pt x="254381" y="43662"/>
                  </a:lnTo>
                  <a:lnTo>
                    <a:pt x="260261" y="47891"/>
                  </a:lnTo>
                  <a:lnTo>
                    <a:pt x="260261" y="27774"/>
                  </a:lnTo>
                  <a:lnTo>
                    <a:pt x="246075" y="25603"/>
                  </a:lnTo>
                  <a:lnTo>
                    <a:pt x="206400" y="25603"/>
                  </a:lnTo>
                  <a:lnTo>
                    <a:pt x="206400" y="118846"/>
                  </a:lnTo>
                  <a:lnTo>
                    <a:pt x="227076" y="118846"/>
                  </a:lnTo>
                  <a:lnTo>
                    <a:pt x="227076" y="85534"/>
                  </a:lnTo>
                  <a:lnTo>
                    <a:pt x="245935" y="85534"/>
                  </a:lnTo>
                  <a:lnTo>
                    <a:pt x="260896" y="83553"/>
                  </a:lnTo>
                  <a:lnTo>
                    <a:pt x="272059" y="77774"/>
                  </a:lnTo>
                  <a:lnTo>
                    <a:pt x="278574" y="69088"/>
                  </a:lnTo>
                  <a:lnTo>
                    <a:pt x="279044" y="68453"/>
                  </a:lnTo>
                  <a:lnTo>
                    <a:pt x="281457" y="55867"/>
                  </a:lnTo>
                  <a:close/>
                </a:path>
                <a:path w="518160" h="120650">
                  <a:moveTo>
                    <a:pt x="377926" y="119049"/>
                  </a:moveTo>
                  <a:lnTo>
                    <a:pt x="370789" y="100698"/>
                  </a:lnTo>
                  <a:lnTo>
                    <a:pt x="363740" y="82562"/>
                  </a:lnTo>
                  <a:lnTo>
                    <a:pt x="348919" y="44424"/>
                  </a:lnTo>
                  <a:lnTo>
                    <a:pt x="342023" y="26708"/>
                  </a:lnTo>
                  <a:lnTo>
                    <a:pt x="342023" y="82562"/>
                  </a:lnTo>
                  <a:lnTo>
                    <a:pt x="314604" y="82562"/>
                  </a:lnTo>
                  <a:lnTo>
                    <a:pt x="328333" y="44424"/>
                  </a:lnTo>
                  <a:lnTo>
                    <a:pt x="342023" y="82562"/>
                  </a:lnTo>
                  <a:lnTo>
                    <a:pt x="342023" y="26708"/>
                  </a:lnTo>
                  <a:lnTo>
                    <a:pt x="341680" y="25819"/>
                  </a:lnTo>
                  <a:lnTo>
                    <a:pt x="315709" y="25819"/>
                  </a:lnTo>
                  <a:lnTo>
                    <a:pt x="279463" y="119049"/>
                  </a:lnTo>
                  <a:lnTo>
                    <a:pt x="301510" y="119049"/>
                  </a:lnTo>
                  <a:lnTo>
                    <a:pt x="308114" y="100698"/>
                  </a:lnTo>
                  <a:lnTo>
                    <a:pt x="348805" y="100698"/>
                  </a:lnTo>
                  <a:lnTo>
                    <a:pt x="355371" y="119049"/>
                  </a:lnTo>
                  <a:lnTo>
                    <a:pt x="377926" y="119049"/>
                  </a:lnTo>
                  <a:close/>
                </a:path>
                <a:path w="518160" h="120650">
                  <a:moveTo>
                    <a:pt x="398056" y="0"/>
                  </a:moveTo>
                  <a:lnTo>
                    <a:pt x="377964" y="0"/>
                  </a:lnTo>
                  <a:lnTo>
                    <a:pt x="377964" y="16738"/>
                  </a:lnTo>
                  <a:lnTo>
                    <a:pt x="398056" y="16738"/>
                  </a:lnTo>
                  <a:lnTo>
                    <a:pt x="398056" y="0"/>
                  </a:lnTo>
                  <a:close/>
                </a:path>
                <a:path w="518160" h="120650">
                  <a:moveTo>
                    <a:pt x="412889" y="25984"/>
                  </a:moveTo>
                  <a:lnTo>
                    <a:pt x="391693" y="25984"/>
                  </a:lnTo>
                  <a:lnTo>
                    <a:pt x="391693" y="119227"/>
                  </a:lnTo>
                  <a:lnTo>
                    <a:pt x="412889" y="119227"/>
                  </a:lnTo>
                  <a:lnTo>
                    <a:pt x="412889" y="25984"/>
                  </a:lnTo>
                  <a:close/>
                </a:path>
                <a:path w="518160" h="120650">
                  <a:moveTo>
                    <a:pt x="426453" y="0"/>
                  </a:moveTo>
                  <a:lnTo>
                    <a:pt x="406361" y="0"/>
                  </a:lnTo>
                  <a:lnTo>
                    <a:pt x="406361" y="16738"/>
                  </a:lnTo>
                  <a:lnTo>
                    <a:pt x="426453" y="16738"/>
                  </a:lnTo>
                  <a:lnTo>
                    <a:pt x="426453" y="0"/>
                  </a:lnTo>
                  <a:close/>
                </a:path>
                <a:path w="518160" h="120650">
                  <a:moveTo>
                    <a:pt x="518083" y="26593"/>
                  </a:moveTo>
                  <a:lnTo>
                    <a:pt x="496887" y="26593"/>
                  </a:lnTo>
                  <a:lnTo>
                    <a:pt x="496887" y="62153"/>
                  </a:lnTo>
                  <a:lnTo>
                    <a:pt x="458749" y="62153"/>
                  </a:lnTo>
                  <a:lnTo>
                    <a:pt x="458749" y="26593"/>
                  </a:lnTo>
                  <a:lnTo>
                    <a:pt x="437553" y="26593"/>
                  </a:lnTo>
                  <a:lnTo>
                    <a:pt x="437553" y="62153"/>
                  </a:lnTo>
                  <a:lnTo>
                    <a:pt x="437553" y="81203"/>
                  </a:lnTo>
                  <a:lnTo>
                    <a:pt x="437553" y="119303"/>
                  </a:lnTo>
                  <a:lnTo>
                    <a:pt x="458749" y="119303"/>
                  </a:lnTo>
                  <a:lnTo>
                    <a:pt x="458749" y="81203"/>
                  </a:lnTo>
                  <a:lnTo>
                    <a:pt x="496887" y="81203"/>
                  </a:lnTo>
                  <a:lnTo>
                    <a:pt x="496887" y="119303"/>
                  </a:lnTo>
                  <a:lnTo>
                    <a:pt x="518083" y="119303"/>
                  </a:lnTo>
                  <a:lnTo>
                    <a:pt x="518083" y="81203"/>
                  </a:lnTo>
                  <a:lnTo>
                    <a:pt x="518083" y="62153"/>
                  </a:lnTo>
                  <a:lnTo>
                    <a:pt x="518083" y="265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15738" y="1446949"/>
              <a:ext cx="81840" cy="93410"/>
            </a:xfrm>
            <a:prstGeom prst="rect">
              <a:avLst/>
            </a:prstGeom>
          </p:spPr>
        </p:pic>
      </p:grpSp>
      <p:pic>
        <p:nvPicPr>
          <p:cNvPr id="24" name="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372610" y="1122739"/>
            <a:ext cx="568616" cy="568620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5068883" y="1183234"/>
            <a:ext cx="1066165" cy="447675"/>
            <a:chOff x="5068883" y="1183234"/>
            <a:chExt cx="1066165" cy="447675"/>
          </a:xfrm>
        </p:grpSpPr>
        <p:sp>
          <p:nvSpPr>
            <p:cNvPr id="26" name="object 26"/>
            <p:cNvSpPr/>
            <p:nvPr/>
          </p:nvSpPr>
          <p:spPr>
            <a:xfrm>
              <a:off x="5068874" y="1183702"/>
              <a:ext cx="219075" cy="135255"/>
            </a:xfrm>
            <a:custGeom>
              <a:avLst/>
              <a:gdLst/>
              <a:ahLst/>
              <a:cxnLst/>
              <a:rect l="l" t="t" r="r" b="b"/>
              <a:pathLst>
                <a:path w="219075" h="135255">
                  <a:moveTo>
                    <a:pt x="117602" y="90170"/>
                  </a:moveTo>
                  <a:lnTo>
                    <a:pt x="104063" y="90170"/>
                  </a:lnTo>
                  <a:lnTo>
                    <a:pt x="104063" y="20320"/>
                  </a:lnTo>
                  <a:lnTo>
                    <a:pt x="104063" y="0"/>
                  </a:lnTo>
                  <a:lnTo>
                    <a:pt x="81737" y="0"/>
                  </a:lnTo>
                  <a:lnTo>
                    <a:pt x="81737" y="20320"/>
                  </a:lnTo>
                  <a:lnTo>
                    <a:pt x="81737" y="90170"/>
                  </a:lnTo>
                  <a:lnTo>
                    <a:pt x="81737" y="91440"/>
                  </a:lnTo>
                  <a:lnTo>
                    <a:pt x="34124" y="91440"/>
                  </a:lnTo>
                  <a:lnTo>
                    <a:pt x="34124" y="90170"/>
                  </a:lnTo>
                  <a:lnTo>
                    <a:pt x="34709" y="90170"/>
                  </a:lnTo>
                  <a:lnTo>
                    <a:pt x="34709" y="82550"/>
                  </a:lnTo>
                  <a:lnTo>
                    <a:pt x="35280" y="82550"/>
                  </a:lnTo>
                  <a:lnTo>
                    <a:pt x="35280" y="81280"/>
                  </a:lnTo>
                  <a:lnTo>
                    <a:pt x="35699" y="81280"/>
                  </a:lnTo>
                  <a:lnTo>
                    <a:pt x="35699" y="73660"/>
                  </a:lnTo>
                  <a:lnTo>
                    <a:pt x="36156" y="73660"/>
                  </a:lnTo>
                  <a:lnTo>
                    <a:pt x="36156" y="71120"/>
                  </a:lnTo>
                  <a:lnTo>
                    <a:pt x="36499" y="71120"/>
                  </a:lnTo>
                  <a:lnTo>
                    <a:pt x="36499" y="62230"/>
                  </a:lnTo>
                  <a:lnTo>
                    <a:pt x="36779" y="62230"/>
                  </a:lnTo>
                  <a:lnTo>
                    <a:pt x="36779" y="60960"/>
                  </a:lnTo>
                  <a:lnTo>
                    <a:pt x="36931" y="60960"/>
                  </a:lnTo>
                  <a:lnTo>
                    <a:pt x="36931" y="49530"/>
                  </a:lnTo>
                  <a:lnTo>
                    <a:pt x="37045" y="20320"/>
                  </a:lnTo>
                  <a:lnTo>
                    <a:pt x="81737" y="20320"/>
                  </a:lnTo>
                  <a:lnTo>
                    <a:pt x="81737" y="0"/>
                  </a:lnTo>
                  <a:lnTo>
                    <a:pt x="14973" y="0"/>
                  </a:lnTo>
                  <a:lnTo>
                    <a:pt x="14973" y="20320"/>
                  </a:lnTo>
                  <a:lnTo>
                    <a:pt x="14973" y="49530"/>
                  </a:lnTo>
                  <a:lnTo>
                    <a:pt x="14909" y="60960"/>
                  </a:lnTo>
                  <a:lnTo>
                    <a:pt x="14820" y="62230"/>
                  </a:lnTo>
                  <a:lnTo>
                    <a:pt x="14617" y="62230"/>
                  </a:lnTo>
                  <a:lnTo>
                    <a:pt x="14617" y="71120"/>
                  </a:lnTo>
                  <a:lnTo>
                    <a:pt x="14376" y="71120"/>
                  </a:lnTo>
                  <a:lnTo>
                    <a:pt x="14376" y="73660"/>
                  </a:lnTo>
                  <a:lnTo>
                    <a:pt x="13970" y="73660"/>
                  </a:lnTo>
                  <a:lnTo>
                    <a:pt x="13970" y="81280"/>
                  </a:lnTo>
                  <a:lnTo>
                    <a:pt x="13589" y="81280"/>
                  </a:lnTo>
                  <a:lnTo>
                    <a:pt x="13589" y="82550"/>
                  </a:lnTo>
                  <a:lnTo>
                    <a:pt x="12979" y="82550"/>
                  </a:lnTo>
                  <a:lnTo>
                    <a:pt x="12979" y="90170"/>
                  </a:lnTo>
                  <a:lnTo>
                    <a:pt x="0" y="90170"/>
                  </a:lnTo>
                  <a:lnTo>
                    <a:pt x="0" y="91440"/>
                  </a:lnTo>
                  <a:lnTo>
                    <a:pt x="0" y="111760"/>
                  </a:lnTo>
                  <a:lnTo>
                    <a:pt x="0" y="134620"/>
                  </a:lnTo>
                  <a:lnTo>
                    <a:pt x="22059" y="134620"/>
                  </a:lnTo>
                  <a:lnTo>
                    <a:pt x="22059" y="111760"/>
                  </a:lnTo>
                  <a:lnTo>
                    <a:pt x="95567" y="111760"/>
                  </a:lnTo>
                  <a:lnTo>
                    <a:pt x="95567" y="134785"/>
                  </a:lnTo>
                  <a:lnTo>
                    <a:pt x="117602" y="134785"/>
                  </a:lnTo>
                  <a:lnTo>
                    <a:pt x="117602" y="111760"/>
                  </a:lnTo>
                  <a:lnTo>
                    <a:pt x="117602" y="111277"/>
                  </a:lnTo>
                  <a:lnTo>
                    <a:pt x="117602" y="91440"/>
                  </a:lnTo>
                  <a:lnTo>
                    <a:pt x="117602" y="90170"/>
                  </a:lnTo>
                  <a:close/>
                </a:path>
                <a:path w="219075" h="135255">
                  <a:moveTo>
                    <a:pt x="219036" y="91440"/>
                  </a:moveTo>
                  <a:lnTo>
                    <a:pt x="160528" y="91440"/>
                  </a:lnTo>
                  <a:lnTo>
                    <a:pt x="160528" y="63500"/>
                  </a:lnTo>
                  <a:lnTo>
                    <a:pt x="204343" y="63500"/>
                  </a:lnTo>
                  <a:lnTo>
                    <a:pt x="204343" y="44450"/>
                  </a:lnTo>
                  <a:lnTo>
                    <a:pt x="160528" y="44450"/>
                  </a:lnTo>
                  <a:lnTo>
                    <a:pt x="160528" y="19050"/>
                  </a:lnTo>
                  <a:lnTo>
                    <a:pt x="217563" y="19050"/>
                  </a:lnTo>
                  <a:lnTo>
                    <a:pt x="217563" y="0"/>
                  </a:lnTo>
                  <a:lnTo>
                    <a:pt x="138188" y="0"/>
                  </a:lnTo>
                  <a:lnTo>
                    <a:pt x="138188" y="19050"/>
                  </a:lnTo>
                  <a:lnTo>
                    <a:pt x="138188" y="44450"/>
                  </a:lnTo>
                  <a:lnTo>
                    <a:pt x="138188" y="63500"/>
                  </a:lnTo>
                  <a:lnTo>
                    <a:pt x="138188" y="91440"/>
                  </a:lnTo>
                  <a:lnTo>
                    <a:pt x="138188" y="111760"/>
                  </a:lnTo>
                  <a:lnTo>
                    <a:pt x="219036" y="111760"/>
                  </a:lnTo>
                  <a:lnTo>
                    <a:pt x="219036" y="914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09376" y="1183234"/>
              <a:ext cx="482751" cy="11171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815344" y="1183234"/>
              <a:ext cx="228431" cy="11222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72416" y="1349003"/>
              <a:ext cx="498923" cy="11464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593380" y="1350463"/>
              <a:ext cx="210494" cy="11169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69179" y="1485645"/>
              <a:ext cx="330454" cy="14522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430786" y="1516239"/>
              <a:ext cx="704215" cy="114935"/>
            </a:xfrm>
            <a:custGeom>
              <a:avLst/>
              <a:gdLst/>
              <a:ahLst/>
              <a:cxnLst/>
              <a:rect l="l" t="t" r="r" b="b"/>
              <a:pathLst>
                <a:path w="704214" h="114935">
                  <a:moveTo>
                    <a:pt x="95262" y="1473"/>
                  </a:moveTo>
                  <a:lnTo>
                    <a:pt x="72618" y="1473"/>
                  </a:lnTo>
                  <a:lnTo>
                    <a:pt x="72618" y="45923"/>
                  </a:lnTo>
                  <a:lnTo>
                    <a:pt x="22644" y="45923"/>
                  </a:lnTo>
                  <a:lnTo>
                    <a:pt x="22644" y="1473"/>
                  </a:lnTo>
                  <a:lnTo>
                    <a:pt x="0" y="1473"/>
                  </a:lnTo>
                  <a:lnTo>
                    <a:pt x="0" y="45923"/>
                  </a:lnTo>
                  <a:lnTo>
                    <a:pt x="0" y="66243"/>
                  </a:lnTo>
                  <a:lnTo>
                    <a:pt x="0" y="113233"/>
                  </a:lnTo>
                  <a:lnTo>
                    <a:pt x="22644" y="113233"/>
                  </a:lnTo>
                  <a:lnTo>
                    <a:pt x="22644" y="66243"/>
                  </a:lnTo>
                  <a:lnTo>
                    <a:pt x="72618" y="66243"/>
                  </a:lnTo>
                  <a:lnTo>
                    <a:pt x="72618" y="113233"/>
                  </a:lnTo>
                  <a:lnTo>
                    <a:pt x="95262" y="113233"/>
                  </a:lnTo>
                  <a:lnTo>
                    <a:pt x="95262" y="66243"/>
                  </a:lnTo>
                  <a:lnTo>
                    <a:pt x="95262" y="45923"/>
                  </a:lnTo>
                  <a:lnTo>
                    <a:pt x="95262" y="1473"/>
                  </a:lnTo>
                  <a:close/>
                </a:path>
                <a:path w="704214" h="114935">
                  <a:moveTo>
                    <a:pt x="211099" y="1447"/>
                  </a:moveTo>
                  <a:lnTo>
                    <a:pt x="188455" y="1447"/>
                  </a:lnTo>
                  <a:lnTo>
                    <a:pt x="188455" y="20269"/>
                  </a:lnTo>
                  <a:lnTo>
                    <a:pt x="188455" y="53187"/>
                  </a:lnTo>
                  <a:lnTo>
                    <a:pt x="164350" y="53187"/>
                  </a:lnTo>
                  <a:lnTo>
                    <a:pt x="155257" y="52235"/>
                  </a:lnTo>
                  <a:lnTo>
                    <a:pt x="148729" y="49263"/>
                  </a:lnTo>
                  <a:lnTo>
                    <a:pt x="144792" y="44145"/>
                  </a:lnTo>
                  <a:lnTo>
                    <a:pt x="143471" y="36728"/>
                  </a:lnTo>
                  <a:lnTo>
                    <a:pt x="144792" y="29438"/>
                  </a:lnTo>
                  <a:lnTo>
                    <a:pt x="148729" y="24307"/>
                  </a:lnTo>
                  <a:lnTo>
                    <a:pt x="155257" y="21272"/>
                  </a:lnTo>
                  <a:lnTo>
                    <a:pt x="164350" y="20269"/>
                  </a:lnTo>
                  <a:lnTo>
                    <a:pt x="188455" y="20269"/>
                  </a:lnTo>
                  <a:lnTo>
                    <a:pt x="188455" y="1447"/>
                  </a:lnTo>
                  <a:lnTo>
                    <a:pt x="161112" y="1447"/>
                  </a:lnTo>
                  <a:lnTo>
                    <a:pt x="144322" y="3632"/>
                  </a:lnTo>
                  <a:lnTo>
                    <a:pt x="131749" y="9906"/>
                  </a:lnTo>
                  <a:lnTo>
                    <a:pt x="123863" y="19812"/>
                  </a:lnTo>
                  <a:lnTo>
                    <a:pt x="123774" y="20269"/>
                  </a:lnTo>
                  <a:lnTo>
                    <a:pt x="121132" y="32905"/>
                  </a:lnTo>
                  <a:lnTo>
                    <a:pt x="122796" y="42646"/>
                  </a:lnTo>
                  <a:lnTo>
                    <a:pt x="127381" y="50622"/>
                  </a:lnTo>
                  <a:lnTo>
                    <a:pt x="134289" y="56718"/>
                  </a:lnTo>
                  <a:lnTo>
                    <a:pt x="142887" y="60833"/>
                  </a:lnTo>
                  <a:lnTo>
                    <a:pt x="125247" y="60833"/>
                  </a:lnTo>
                  <a:lnTo>
                    <a:pt x="125247" y="90538"/>
                  </a:lnTo>
                  <a:lnTo>
                    <a:pt x="123190" y="92595"/>
                  </a:lnTo>
                  <a:lnTo>
                    <a:pt x="116128" y="92595"/>
                  </a:lnTo>
                  <a:lnTo>
                    <a:pt x="116128" y="113169"/>
                  </a:lnTo>
                  <a:lnTo>
                    <a:pt x="127596" y="113169"/>
                  </a:lnTo>
                  <a:lnTo>
                    <a:pt x="136105" y="111861"/>
                  </a:lnTo>
                  <a:lnTo>
                    <a:pt x="142481" y="107988"/>
                  </a:lnTo>
                  <a:lnTo>
                    <a:pt x="146494" y="101638"/>
                  </a:lnTo>
                  <a:lnTo>
                    <a:pt x="147891" y="92887"/>
                  </a:lnTo>
                  <a:lnTo>
                    <a:pt x="147891" y="71132"/>
                  </a:lnTo>
                  <a:lnTo>
                    <a:pt x="188455" y="71132"/>
                  </a:lnTo>
                  <a:lnTo>
                    <a:pt x="188455" y="113169"/>
                  </a:lnTo>
                  <a:lnTo>
                    <a:pt x="211099" y="113169"/>
                  </a:lnTo>
                  <a:lnTo>
                    <a:pt x="211099" y="71132"/>
                  </a:lnTo>
                  <a:lnTo>
                    <a:pt x="211099" y="53187"/>
                  </a:lnTo>
                  <a:lnTo>
                    <a:pt x="211099" y="20269"/>
                  </a:lnTo>
                  <a:lnTo>
                    <a:pt x="211099" y="1447"/>
                  </a:lnTo>
                  <a:close/>
                </a:path>
                <a:path w="704214" h="114935">
                  <a:moveTo>
                    <a:pt x="329272" y="1473"/>
                  </a:moveTo>
                  <a:lnTo>
                    <a:pt x="229603" y="1473"/>
                  </a:lnTo>
                  <a:lnTo>
                    <a:pt x="229603" y="21793"/>
                  </a:lnTo>
                  <a:lnTo>
                    <a:pt x="268135" y="21793"/>
                  </a:lnTo>
                  <a:lnTo>
                    <a:pt x="268135" y="113233"/>
                  </a:lnTo>
                  <a:lnTo>
                    <a:pt x="290766" y="113233"/>
                  </a:lnTo>
                  <a:lnTo>
                    <a:pt x="290766" y="21793"/>
                  </a:lnTo>
                  <a:lnTo>
                    <a:pt x="329272" y="21793"/>
                  </a:lnTo>
                  <a:lnTo>
                    <a:pt x="329272" y="1473"/>
                  </a:lnTo>
                  <a:close/>
                </a:path>
                <a:path w="704214" h="114935">
                  <a:moveTo>
                    <a:pt x="443636" y="57327"/>
                  </a:moveTo>
                  <a:lnTo>
                    <a:pt x="439724" y="33731"/>
                  </a:lnTo>
                  <a:lnTo>
                    <a:pt x="431088" y="19697"/>
                  </a:lnTo>
                  <a:lnTo>
                    <a:pt x="428612" y="15659"/>
                  </a:lnTo>
                  <a:lnTo>
                    <a:pt x="420408" y="10185"/>
                  </a:lnTo>
                  <a:lnTo>
                    <a:pt x="420408" y="57327"/>
                  </a:lnTo>
                  <a:lnTo>
                    <a:pt x="418147" y="72872"/>
                  </a:lnTo>
                  <a:lnTo>
                    <a:pt x="411708" y="84734"/>
                  </a:lnTo>
                  <a:lnTo>
                    <a:pt x="401688" y="92303"/>
                  </a:lnTo>
                  <a:lnTo>
                    <a:pt x="388658" y="94957"/>
                  </a:lnTo>
                  <a:lnTo>
                    <a:pt x="375640" y="92303"/>
                  </a:lnTo>
                  <a:lnTo>
                    <a:pt x="365620" y="84734"/>
                  </a:lnTo>
                  <a:lnTo>
                    <a:pt x="359181" y="72872"/>
                  </a:lnTo>
                  <a:lnTo>
                    <a:pt x="356908" y="57327"/>
                  </a:lnTo>
                  <a:lnTo>
                    <a:pt x="359181" y="41770"/>
                  </a:lnTo>
                  <a:lnTo>
                    <a:pt x="365620" y="29908"/>
                  </a:lnTo>
                  <a:lnTo>
                    <a:pt x="375640" y="22352"/>
                  </a:lnTo>
                  <a:lnTo>
                    <a:pt x="388658" y="19697"/>
                  </a:lnTo>
                  <a:lnTo>
                    <a:pt x="401688" y="22352"/>
                  </a:lnTo>
                  <a:lnTo>
                    <a:pt x="411708" y="29908"/>
                  </a:lnTo>
                  <a:lnTo>
                    <a:pt x="418134" y="41770"/>
                  </a:lnTo>
                  <a:lnTo>
                    <a:pt x="420408" y="57327"/>
                  </a:lnTo>
                  <a:lnTo>
                    <a:pt x="420408" y="10185"/>
                  </a:lnTo>
                  <a:lnTo>
                    <a:pt x="411264" y="4076"/>
                  </a:lnTo>
                  <a:lnTo>
                    <a:pt x="388658" y="0"/>
                  </a:lnTo>
                  <a:lnTo>
                    <a:pt x="366801" y="4076"/>
                  </a:lnTo>
                  <a:lnTo>
                    <a:pt x="366471" y="4076"/>
                  </a:lnTo>
                  <a:lnTo>
                    <a:pt x="349084" y="15875"/>
                  </a:lnTo>
                  <a:lnTo>
                    <a:pt x="337934" y="33985"/>
                  </a:lnTo>
                  <a:lnTo>
                    <a:pt x="333971" y="57327"/>
                  </a:lnTo>
                  <a:lnTo>
                    <a:pt x="337896" y="80911"/>
                  </a:lnTo>
                  <a:lnTo>
                    <a:pt x="348970" y="98996"/>
                  </a:lnTo>
                  <a:lnTo>
                    <a:pt x="366115" y="110490"/>
                  </a:lnTo>
                  <a:lnTo>
                    <a:pt x="365823" y="110490"/>
                  </a:lnTo>
                  <a:lnTo>
                    <a:pt x="388658" y="114655"/>
                  </a:lnTo>
                  <a:lnTo>
                    <a:pt x="411022" y="110490"/>
                  </a:lnTo>
                  <a:lnTo>
                    <a:pt x="428383" y="98780"/>
                  </a:lnTo>
                  <a:lnTo>
                    <a:pt x="430758" y="94957"/>
                  </a:lnTo>
                  <a:lnTo>
                    <a:pt x="439635" y="80670"/>
                  </a:lnTo>
                  <a:lnTo>
                    <a:pt x="443636" y="57327"/>
                  </a:lnTo>
                  <a:close/>
                </a:path>
                <a:path w="704214" h="114935">
                  <a:moveTo>
                    <a:pt x="560070" y="32626"/>
                  </a:moveTo>
                  <a:lnTo>
                    <a:pt x="553250" y="18732"/>
                  </a:lnTo>
                  <a:lnTo>
                    <a:pt x="542759" y="8483"/>
                  </a:lnTo>
                  <a:lnTo>
                    <a:pt x="529018" y="2159"/>
                  </a:lnTo>
                  <a:lnTo>
                    <a:pt x="512445" y="0"/>
                  </a:lnTo>
                  <a:lnTo>
                    <a:pt x="490512" y="4165"/>
                  </a:lnTo>
                  <a:lnTo>
                    <a:pt x="473519" y="15875"/>
                  </a:lnTo>
                  <a:lnTo>
                    <a:pt x="462546" y="33985"/>
                  </a:lnTo>
                  <a:lnTo>
                    <a:pt x="458635" y="57327"/>
                  </a:lnTo>
                  <a:lnTo>
                    <a:pt x="462495" y="80911"/>
                  </a:lnTo>
                  <a:lnTo>
                    <a:pt x="473417" y="98996"/>
                  </a:lnTo>
                  <a:lnTo>
                    <a:pt x="490397" y="110566"/>
                  </a:lnTo>
                  <a:lnTo>
                    <a:pt x="512445" y="114655"/>
                  </a:lnTo>
                  <a:lnTo>
                    <a:pt x="529069" y="112407"/>
                  </a:lnTo>
                  <a:lnTo>
                    <a:pt x="542874" y="105943"/>
                  </a:lnTo>
                  <a:lnTo>
                    <a:pt x="553377" y="95681"/>
                  </a:lnTo>
                  <a:lnTo>
                    <a:pt x="560070" y="82029"/>
                  </a:lnTo>
                  <a:lnTo>
                    <a:pt x="538899" y="74676"/>
                  </a:lnTo>
                  <a:lnTo>
                    <a:pt x="534847" y="83642"/>
                  </a:lnTo>
                  <a:lnTo>
                    <a:pt x="528942" y="90182"/>
                  </a:lnTo>
                  <a:lnTo>
                    <a:pt x="521335" y="94195"/>
                  </a:lnTo>
                  <a:lnTo>
                    <a:pt x="512152" y="95554"/>
                  </a:lnTo>
                  <a:lnTo>
                    <a:pt x="499440" y="92887"/>
                  </a:lnTo>
                  <a:lnTo>
                    <a:pt x="489800" y="85255"/>
                  </a:lnTo>
                  <a:lnTo>
                    <a:pt x="483704" y="73228"/>
                  </a:lnTo>
                  <a:lnTo>
                    <a:pt x="481571" y="57327"/>
                  </a:lnTo>
                  <a:lnTo>
                    <a:pt x="483743" y="41440"/>
                  </a:lnTo>
                  <a:lnTo>
                    <a:pt x="489915" y="29400"/>
                  </a:lnTo>
                  <a:lnTo>
                    <a:pt x="499554" y="21780"/>
                  </a:lnTo>
                  <a:lnTo>
                    <a:pt x="512152" y="19113"/>
                  </a:lnTo>
                  <a:lnTo>
                    <a:pt x="521335" y="20472"/>
                  </a:lnTo>
                  <a:lnTo>
                    <a:pt x="528942" y="24472"/>
                  </a:lnTo>
                  <a:lnTo>
                    <a:pt x="534847" y="31013"/>
                  </a:lnTo>
                  <a:lnTo>
                    <a:pt x="538899" y="39979"/>
                  </a:lnTo>
                  <a:lnTo>
                    <a:pt x="560070" y="32626"/>
                  </a:lnTo>
                  <a:close/>
                </a:path>
                <a:path w="704214" h="114935">
                  <a:moveTo>
                    <a:pt x="665911" y="1473"/>
                  </a:moveTo>
                  <a:lnTo>
                    <a:pt x="566242" y="1473"/>
                  </a:lnTo>
                  <a:lnTo>
                    <a:pt x="566242" y="21793"/>
                  </a:lnTo>
                  <a:lnTo>
                    <a:pt x="604761" y="21793"/>
                  </a:lnTo>
                  <a:lnTo>
                    <a:pt x="604761" y="113233"/>
                  </a:lnTo>
                  <a:lnTo>
                    <a:pt x="627392" y="113233"/>
                  </a:lnTo>
                  <a:lnTo>
                    <a:pt x="627392" y="21793"/>
                  </a:lnTo>
                  <a:lnTo>
                    <a:pt x="665911" y="21793"/>
                  </a:lnTo>
                  <a:lnTo>
                    <a:pt x="665911" y="1473"/>
                  </a:lnTo>
                  <a:close/>
                </a:path>
                <a:path w="704214" h="114935">
                  <a:moveTo>
                    <a:pt x="703948" y="1460"/>
                  </a:moveTo>
                  <a:lnTo>
                    <a:pt x="684428" y="1460"/>
                  </a:lnTo>
                  <a:lnTo>
                    <a:pt x="684428" y="113182"/>
                  </a:lnTo>
                  <a:lnTo>
                    <a:pt x="703948" y="113182"/>
                  </a:lnTo>
                  <a:lnTo>
                    <a:pt x="703948" y="14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1028699" y="2551709"/>
            <a:ext cx="4900860" cy="648335"/>
          </a:xfrm>
          <a:custGeom>
            <a:avLst/>
            <a:gdLst/>
            <a:ahLst/>
            <a:cxnLst/>
            <a:rect l="l" t="t" r="r" b="b"/>
            <a:pathLst>
              <a:path w="4364355" h="648335">
                <a:moveTo>
                  <a:pt x="4040334" y="647753"/>
                </a:moveTo>
                <a:lnTo>
                  <a:pt x="323876" y="647753"/>
                </a:lnTo>
                <a:lnTo>
                  <a:pt x="272905" y="643718"/>
                </a:lnTo>
                <a:lnTo>
                  <a:pt x="223648" y="631854"/>
                </a:lnTo>
                <a:lnTo>
                  <a:pt x="176975" y="612522"/>
                </a:lnTo>
                <a:lnTo>
                  <a:pt x="133756" y="586081"/>
                </a:lnTo>
                <a:lnTo>
                  <a:pt x="94861" y="552891"/>
                </a:lnTo>
                <a:lnTo>
                  <a:pt x="61672" y="513996"/>
                </a:lnTo>
                <a:lnTo>
                  <a:pt x="35230" y="470777"/>
                </a:lnTo>
                <a:lnTo>
                  <a:pt x="15898" y="424104"/>
                </a:lnTo>
                <a:lnTo>
                  <a:pt x="4034" y="374847"/>
                </a:lnTo>
                <a:lnTo>
                  <a:pt x="0" y="323876"/>
                </a:lnTo>
                <a:lnTo>
                  <a:pt x="4034" y="272905"/>
                </a:lnTo>
                <a:lnTo>
                  <a:pt x="15898" y="223648"/>
                </a:lnTo>
                <a:lnTo>
                  <a:pt x="35230" y="176975"/>
                </a:lnTo>
                <a:lnTo>
                  <a:pt x="61672" y="133756"/>
                </a:lnTo>
                <a:lnTo>
                  <a:pt x="94861" y="94861"/>
                </a:lnTo>
                <a:lnTo>
                  <a:pt x="133756" y="61671"/>
                </a:lnTo>
                <a:lnTo>
                  <a:pt x="176975" y="35230"/>
                </a:lnTo>
                <a:lnTo>
                  <a:pt x="223648" y="15898"/>
                </a:lnTo>
                <a:lnTo>
                  <a:pt x="272905" y="4034"/>
                </a:lnTo>
                <a:lnTo>
                  <a:pt x="323876" y="0"/>
                </a:lnTo>
                <a:lnTo>
                  <a:pt x="4040334" y="0"/>
                </a:lnTo>
                <a:lnTo>
                  <a:pt x="4091306" y="4034"/>
                </a:lnTo>
                <a:lnTo>
                  <a:pt x="4140563" y="15898"/>
                </a:lnTo>
                <a:lnTo>
                  <a:pt x="4187236" y="35230"/>
                </a:lnTo>
                <a:lnTo>
                  <a:pt x="4230455" y="61671"/>
                </a:lnTo>
                <a:lnTo>
                  <a:pt x="4269350" y="94861"/>
                </a:lnTo>
                <a:lnTo>
                  <a:pt x="4302539" y="133756"/>
                </a:lnTo>
                <a:lnTo>
                  <a:pt x="4328980" y="176975"/>
                </a:lnTo>
                <a:lnTo>
                  <a:pt x="4348313" y="223648"/>
                </a:lnTo>
                <a:lnTo>
                  <a:pt x="4360176" y="272905"/>
                </a:lnTo>
                <a:lnTo>
                  <a:pt x="4364211" y="323876"/>
                </a:lnTo>
                <a:lnTo>
                  <a:pt x="4360176" y="374847"/>
                </a:lnTo>
                <a:lnTo>
                  <a:pt x="4348313" y="424104"/>
                </a:lnTo>
                <a:lnTo>
                  <a:pt x="4328980" y="470777"/>
                </a:lnTo>
                <a:lnTo>
                  <a:pt x="4302539" y="513996"/>
                </a:lnTo>
                <a:lnTo>
                  <a:pt x="4269350" y="552891"/>
                </a:lnTo>
                <a:lnTo>
                  <a:pt x="4230455" y="586081"/>
                </a:lnTo>
                <a:lnTo>
                  <a:pt x="4187236" y="612522"/>
                </a:lnTo>
                <a:lnTo>
                  <a:pt x="4140563" y="631854"/>
                </a:lnTo>
                <a:lnTo>
                  <a:pt x="4091306" y="643718"/>
                </a:lnTo>
                <a:lnTo>
                  <a:pt x="4040334" y="6477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 descr="$PPTXTitle"/>
          <p:cNvSpPr txBox="1">
            <a:spLocks noGrp="1"/>
          </p:cNvSpPr>
          <p:nvPr>
            <p:ph type="title"/>
          </p:nvPr>
        </p:nvSpPr>
        <p:spPr>
          <a:xfrm>
            <a:off x="1016000" y="3340988"/>
            <a:ext cx="8987790" cy="19348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30"/>
              </a:spcBef>
            </a:pPr>
            <a:r>
              <a:rPr sz="6250" b="0" spc="890" dirty="0">
                <a:solidFill>
                  <a:srgbClr val="FFFFFF"/>
                </a:solidFill>
                <a:latin typeface="Tahoma"/>
                <a:cs typeface="Tahoma"/>
              </a:rPr>
              <a:t>Від</a:t>
            </a:r>
            <a:r>
              <a:rPr sz="6250" b="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6250" b="0" spc="790" dirty="0">
                <a:solidFill>
                  <a:srgbClr val="FFFFFF"/>
                </a:solidFill>
                <a:latin typeface="Tahoma"/>
                <a:cs typeface="Tahoma"/>
              </a:rPr>
              <a:t>започаткування </a:t>
            </a:r>
            <a:r>
              <a:rPr sz="6250" b="0" spc="994" dirty="0">
                <a:solidFill>
                  <a:srgbClr val="FFFFFF"/>
                </a:solidFill>
                <a:latin typeface="Tahoma"/>
                <a:cs typeface="Tahoma"/>
              </a:rPr>
              <a:t>до</a:t>
            </a:r>
            <a:r>
              <a:rPr sz="6250" b="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6250" b="0" spc="905" dirty="0">
                <a:solidFill>
                  <a:srgbClr val="FED500"/>
                </a:solidFill>
                <a:latin typeface="Tahoma"/>
                <a:cs typeface="Tahoma"/>
              </a:rPr>
              <a:t>масштабування</a:t>
            </a:r>
            <a:endParaRPr sz="6250" dirty="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16000" y="8228329"/>
            <a:ext cx="8539480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3000" b="1" spc="70" dirty="0">
                <a:solidFill>
                  <a:srgbClr val="FFFFFF"/>
                </a:solidFill>
                <a:latin typeface="Arial"/>
                <a:cs typeface="Arial"/>
              </a:rPr>
              <a:t>Порядок</a:t>
            </a:r>
            <a:r>
              <a:rPr sz="30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FFFFFF"/>
                </a:solidFill>
                <a:latin typeface="Arial"/>
                <a:cs typeface="Arial"/>
              </a:rPr>
              <a:t>надання</a:t>
            </a:r>
            <a:r>
              <a:rPr sz="30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FFFFFF"/>
                </a:solidFill>
                <a:latin typeface="Arial"/>
                <a:cs typeface="Arial"/>
              </a:rPr>
              <a:t>грантів</a:t>
            </a:r>
            <a:r>
              <a:rPr sz="3000" b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spc="110" dirty="0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sz="3000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14" dirty="0">
                <a:solidFill>
                  <a:srgbClr val="FFFFFF"/>
                </a:solidFill>
                <a:latin typeface="Trebuchet MS"/>
                <a:cs typeface="Trebuchet MS"/>
              </a:rPr>
              <a:t>започаткування </a:t>
            </a:r>
            <a:r>
              <a:rPr sz="3000" spc="140" dirty="0">
                <a:solidFill>
                  <a:srgbClr val="FFFFFF"/>
                </a:solidFill>
                <a:latin typeface="Trebuchet MS"/>
                <a:cs typeface="Trebuchet MS"/>
              </a:rPr>
              <a:t>або</a:t>
            </a:r>
            <a:r>
              <a:rPr sz="3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40" dirty="0">
                <a:solidFill>
                  <a:srgbClr val="FFFFFF"/>
                </a:solidFill>
                <a:latin typeface="Trebuchet MS"/>
                <a:cs typeface="Trebuchet MS"/>
              </a:rPr>
              <a:t>масштабування</a:t>
            </a:r>
            <a:r>
              <a:rPr sz="3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85" dirty="0">
                <a:solidFill>
                  <a:srgbClr val="FFFFFF"/>
                </a:solidFill>
                <a:latin typeface="Trebuchet MS"/>
                <a:cs typeface="Trebuchet MS"/>
              </a:rPr>
              <a:t>власної</a:t>
            </a:r>
            <a:r>
              <a:rPr sz="3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14" dirty="0">
                <a:solidFill>
                  <a:srgbClr val="FFFFFF"/>
                </a:solidFill>
                <a:latin typeface="Trebuchet MS"/>
                <a:cs typeface="Trebuchet MS"/>
              </a:rPr>
              <a:t>справи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323195" y="2673951"/>
            <a:ext cx="4720580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120" dirty="0">
                <a:solidFill>
                  <a:srgbClr val="404860"/>
                </a:solidFill>
                <a:latin typeface="Trebuchet MS"/>
                <a:cs typeface="Trebuchet MS"/>
              </a:rPr>
              <a:t>Постанова</a:t>
            </a:r>
            <a:r>
              <a:rPr sz="2200" spc="-5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200" b="1" spc="175" dirty="0">
                <a:solidFill>
                  <a:srgbClr val="404860"/>
                </a:solidFill>
                <a:latin typeface="Arial"/>
                <a:cs typeface="Arial"/>
              </a:rPr>
              <a:t>738</a:t>
            </a:r>
            <a:r>
              <a:rPr sz="2200" b="1" spc="-105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200" b="1" spc="190" dirty="0" smtClean="0">
                <a:solidFill>
                  <a:srgbClr val="404860"/>
                </a:solidFill>
                <a:latin typeface="Arial"/>
                <a:cs typeface="Arial"/>
              </a:rPr>
              <a:t>КМУ</a:t>
            </a:r>
            <a:r>
              <a:rPr lang="uk-UA" sz="2200" b="1" spc="190" dirty="0" smtClean="0">
                <a:solidFill>
                  <a:srgbClr val="404860"/>
                </a:solidFill>
                <a:latin typeface="Arial"/>
                <a:cs typeface="Arial"/>
              </a:rPr>
              <a:t> зі змінами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699" y="3311909"/>
            <a:ext cx="9708515" cy="2148205"/>
          </a:xfrm>
          <a:custGeom>
            <a:avLst/>
            <a:gdLst/>
            <a:ahLst/>
            <a:cxnLst/>
            <a:rect l="l" t="t" r="r" b="b"/>
            <a:pathLst>
              <a:path w="9708515" h="2148204">
                <a:moveTo>
                  <a:pt x="9425815" y="2148080"/>
                </a:moveTo>
                <a:lnTo>
                  <a:pt x="285750" y="2148080"/>
                </a:lnTo>
                <a:lnTo>
                  <a:pt x="239399" y="2144340"/>
                </a:lnTo>
                <a:lnTo>
                  <a:pt x="195430" y="2133512"/>
                </a:lnTo>
                <a:lnTo>
                  <a:pt x="154431" y="2116185"/>
                </a:lnTo>
                <a:lnTo>
                  <a:pt x="116989" y="2092947"/>
                </a:lnTo>
                <a:lnTo>
                  <a:pt x="83694" y="2064386"/>
                </a:lnTo>
                <a:lnTo>
                  <a:pt x="55133" y="2031090"/>
                </a:lnTo>
                <a:lnTo>
                  <a:pt x="31894" y="1993648"/>
                </a:lnTo>
                <a:lnTo>
                  <a:pt x="14567" y="1952649"/>
                </a:lnTo>
                <a:lnTo>
                  <a:pt x="3740" y="1908680"/>
                </a:lnTo>
                <a:lnTo>
                  <a:pt x="0" y="1862330"/>
                </a:lnTo>
                <a:lnTo>
                  <a:pt x="0" y="285750"/>
                </a:lnTo>
                <a:lnTo>
                  <a:pt x="3740" y="239399"/>
                </a:lnTo>
                <a:lnTo>
                  <a:pt x="14567" y="195430"/>
                </a:lnTo>
                <a:lnTo>
                  <a:pt x="31894" y="154431"/>
                </a:lnTo>
                <a:lnTo>
                  <a:pt x="55133" y="116989"/>
                </a:lnTo>
                <a:lnTo>
                  <a:pt x="83694" y="83694"/>
                </a:lnTo>
                <a:lnTo>
                  <a:pt x="116989" y="55133"/>
                </a:lnTo>
                <a:lnTo>
                  <a:pt x="154431" y="31894"/>
                </a:lnTo>
                <a:lnTo>
                  <a:pt x="195430" y="14567"/>
                </a:lnTo>
                <a:lnTo>
                  <a:pt x="239399" y="3740"/>
                </a:lnTo>
                <a:lnTo>
                  <a:pt x="285750" y="0"/>
                </a:lnTo>
                <a:lnTo>
                  <a:pt x="9425815" y="0"/>
                </a:lnTo>
                <a:lnTo>
                  <a:pt x="9472165" y="3740"/>
                </a:lnTo>
                <a:lnTo>
                  <a:pt x="9516133" y="14567"/>
                </a:lnTo>
                <a:lnTo>
                  <a:pt x="9557133" y="31894"/>
                </a:lnTo>
                <a:lnTo>
                  <a:pt x="9594575" y="55133"/>
                </a:lnTo>
                <a:lnTo>
                  <a:pt x="9627870" y="83694"/>
                </a:lnTo>
                <a:lnTo>
                  <a:pt x="9656431" y="116989"/>
                </a:lnTo>
                <a:lnTo>
                  <a:pt x="9679670" y="154431"/>
                </a:lnTo>
                <a:lnTo>
                  <a:pt x="9696997" y="195430"/>
                </a:lnTo>
                <a:lnTo>
                  <a:pt x="9707825" y="239399"/>
                </a:lnTo>
                <a:lnTo>
                  <a:pt x="9708316" y="245491"/>
                </a:lnTo>
                <a:lnTo>
                  <a:pt x="9708316" y="1902588"/>
                </a:lnTo>
                <a:lnTo>
                  <a:pt x="9696997" y="1952649"/>
                </a:lnTo>
                <a:lnTo>
                  <a:pt x="9679670" y="1993648"/>
                </a:lnTo>
                <a:lnTo>
                  <a:pt x="9656431" y="2031090"/>
                </a:lnTo>
                <a:lnTo>
                  <a:pt x="9627870" y="2064386"/>
                </a:lnTo>
                <a:lnTo>
                  <a:pt x="9594575" y="2092947"/>
                </a:lnTo>
                <a:lnTo>
                  <a:pt x="9557133" y="2116185"/>
                </a:lnTo>
                <a:lnTo>
                  <a:pt x="9516133" y="2133512"/>
                </a:lnTo>
                <a:lnTo>
                  <a:pt x="9472165" y="2144340"/>
                </a:lnTo>
                <a:lnTo>
                  <a:pt x="9425815" y="2148080"/>
                </a:lnTo>
                <a:close/>
              </a:path>
            </a:pathLst>
          </a:custGeom>
          <a:solidFill>
            <a:srgbClr val="123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990774" y="3311909"/>
            <a:ext cx="6268720" cy="6011545"/>
          </a:xfrm>
          <a:custGeom>
            <a:avLst/>
            <a:gdLst/>
            <a:ahLst/>
            <a:cxnLst/>
            <a:rect l="l" t="t" r="r" b="b"/>
            <a:pathLst>
              <a:path w="6268719" h="6011545">
                <a:moveTo>
                  <a:pt x="5982775" y="6011002"/>
                </a:moveTo>
                <a:lnTo>
                  <a:pt x="285749" y="6011002"/>
                </a:lnTo>
                <a:lnTo>
                  <a:pt x="239399" y="6007263"/>
                </a:lnTo>
                <a:lnTo>
                  <a:pt x="195431" y="5996435"/>
                </a:lnTo>
                <a:lnTo>
                  <a:pt x="154431" y="5979108"/>
                </a:lnTo>
                <a:lnTo>
                  <a:pt x="116989" y="5955869"/>
                </a:lnTo>
                <a:lnTo>
                  <a:pt x="83694" y="5927308"/>
                </a:lnTo>
                <a:lnTo>
                  <a:pt x="55133" y="5894013"/>
                </a:lnTo>
                <a:lnTo>
                  <a:pt x="31894" y="5856571"/>
                </a:lnTo>
                <a:lnTo>
                  <a:pt x="14567" y="5815572"/>
                </a:lnTo>
                <a:lnTo>
                  <a:pt x="3739" y="5771603"/>
                </a:lnTo>
                <a:lnTo>
                  <a:pt x="0" y="5725252"/>
                </a:lnTo>
                <a:lnTo>
                  <a:pt x="0" y="285749"/>
                </a:lnTo>
                <a:lnTo>
                  <a:pt x="3739" y="239399"/>
                </a:lnTo>
                <a:lnTo>
                  <a:pt x="14567" y="195430"/>
                </a:lnTo>
                <a:lnTo>
                  <a:pt x="31894" y="154431"/>
                </a:lnTo>
                <a:lnTo>
                  <a:pt x="55133" y="116989"/>
                </a:lnTo>
                <a:lnTo>
                  <a:pt x="83694" y="83694"/>
                </a:lnTo>
                <a:lnTo>
                  <a:pt x="116989" y="55133"/>
                </a:lnTo>
                <a:lnTo>
                  <a:pt x="154431" y="31894"/>
                </a:lnTo>
                <a:lnTo>
                  <a:pt x="195431" y="14567"/>
                </a:lnTo>
                <a:lnTo>
                  <a:pt x="239399" y="3739"/>
                </a:lnTo>
                <a:lnTo>
                  <a:pt x="285749" y="0"/>
                </a:lnTo>
                <a:lnTo>
                  <a:pt x="5982775" y="0"/>
                </a:lnTo>
                <a:lnTo>
                  <a:pt x="6029125" y="3739"/>
                </a:lnTo>
                <a:lnTo>
                  <a:pt x="6073095" y="14567"/>
                </a:lnTo>
                <a:lnTo>
                  <a:pt x="6114094" y="31894"/>
                </a:lnTo>
                <a:lnTo>
                  <a:pt x="6151536" y="55133"/>
                </a:lnTo>
                <a:lnTo>
                  <a:pt x="6184831" y="83694"/>
                </a:lnTo>
                <a:lnTo>
                  <a:pt x="6213392" y="116989"/>
                </a:lnTo>
                <a:lnTo>
                  <a:pt x="6236630" y="154431"/>
                </a:lnTo>
                <a:lnTo>
                  <a:pt x="6253957" y="195430"/>
                </a:lnTo>
                <a:lnTo>
                  <a:pt x="6264785" y="239399"/>
                </a:lnTo>
                <a:lnTo>
                  <a:pt x="6268525" y="285749"/>
                </a:lnTo>
                <a:lnTo>
                  <a:pt x="6268525" y="5725252"/>
                </a:lnTo>
                <a:lnTo>
                  <a:pt x="6264785" y="5771603"/>
                </a:lnTo>
                <a:lnTo>
                  <a:pt x="6253957" y="5815572"/>
                </a:lnTo>
                <a:lnTo>
                  <a:pt x="6236630" y="5856571"/>
                </a:lnTo>
                <a:lnTo>
                  <a:pt x="6213392" y="5894013"/>
                </a:lnTo>
                <a:lnTo>
                  <a:pt x="6184831" y="5927308"/>
                </a:lnTo>
                <a:lnTo>
                  <a:pt x="6151536" y="5955869"/>
                </a:lnTo>
                <a:lnTo>
                  <a:pt x="6114094" y="5979108"/>
                </a:lnTo>
                <a:lnTo>
                  <a:pt x="6073095" y="5996435"/>
                </a:lnTo>
                <a:lnTo>
                  <a:pt x="6029125" y="6007263"/>
                </a:lnTo>
                <a:lnTo>
                  <a:pt x="5982775" y="60110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028699" y="5684246"/>
            <a:ext cx="9707880" cy="3639185"/>
            <a:chOff x="1028699" y="5684246"/>
            <a:chExt cx="9707880" cy="3639185"/>
          </a:xfrm>
        </p:grpSpPr>
        <p:sp>
          <p:nvSpPr>
            <p:cNvPr id="5" name="object 5"/>
            <p:cNvSpPr/>
            <p:nvPr/>
          </p:nvSpPr>
          <p:spPr>
            <a:xfrm>
              <a:off x="1028699" y="5684246"/>
              <a:ext cx="9707880" cy="3639185"/>
            </a:xfrm>
            <a:custGeom>
              <a:avLst/>
              <a:gdLst/>
              <a:ahLst/>
              <a:cxnLst/>
              <a:rect l="l" t="t" r="r" b="b"/>
              <a:pathLst>
                <a:path w="9707880" h="3639184">
                  <a:moveTo>
                    <a:pt x="9425815" y="3638664"/>
                  </a:moveTo>
                  <a:lnTo>
                    <a:pt x="285750" y="3638664"/>
                  </a:lnTo>
                  <a:lnTo>
                    <a:pt x="239399" y="3634924"/>
                  </a:lnTo>
                  <a:lnTo>
                    <a:pt x="195430" y="3624097"/>
                  </a:lnTo>
                  <a:lnTo>
                    <a:pt x="154431" y="3606769"/>
                  </a:lnTo>
                  <a:lnTo>
                    <a:pt x="116989" y="3583531"/>
                  </a:lnTo>
                  <a:lnTo>
                    <a:pt x="83694" y="3554970"/>
                  </a:lnTo>
                  <a:lnTo>
                    <a:pt x="55133" y="3521675"/>
                  </a:lnTo>
                  <a:lnTo>
                    <a:pt x="31894" y="3484233"/>
                  </a:lnTo>
                  <a:lnTo>
                    <a:pt x="14567" y="3443234"/>
                  </a:lnTo>
                  <a:lnTo>
                    <a:pt x="3740" y="3399265"/>
                  </a:lnTo>
                  <a:lnTo>
                    <a:pt x="0" y="3352914"/>
                  </a:lnTo>
                  <a:lnTo>
                    <a:pt x="0" y="285750"/>
                  </a:lnTo>
                  <a:lnTo>
                    <a:pt x="3740" y="239399"/>
                  </a:lnTo>
                  <a:lnTo>
                    <a:pt x="14567" y="195430"/>
                  </a:lnTo>
                  <a:lnTo>
                    <a:pt x="31894" y="154431"/>
                  </a:lnTo>
                  <a:lnTo>
                    <a:pt x="55133" y="116989"/>
                  </a:lnTo>
                  <a:lnTo>
                    <a:pt x="83694" y="83694"/>
                  </a:lnTo>
                  <a:lnTo>
                    <a:pt x="116989" y="55133"/>
                  </a:lnTo>
                  <a:lnTo>
                    <a:pt x="154431" y="31894"/>
                  </a:lnTo>
                  <a:lnTo>
                    <a:pt x="195430" y="14567"/>
                  </a:lnTo>
                  <a:lnTo>
                    <a:pt x="239399" y="3740"/>
                  </a:lnTo>
                  <a:lnTo>
                    <a:pt x="285750" y="0"/>
                  </a:lnTo>
                  <a:lnTo>
                    <a:pt x="9425815" y="0"/>
                  </a:lnTo>
                  <a:lnTo>
                    <a:pt x="9472165" y="3740"/>
                  </a:lnTo>
                  <a:lnTo>
                    <a:pt x="9516134" y="14567"/>
                  </a:lnTo>
                  <a:lnTo>
                    <a:pt x="9557134" y="31894"/>
                  </a:lnTo>
                  <a:lnTo>
                    <a:pt x="9594576" y="55133"/>
                  </a:lnTo>
                  <a:lnTo>
                    <a:pt x="9627871" y="83694"/>
                  </a:lnTo>
                  <a:lnTo>
                    <a:pt x="9656432" y="116989"/>
                  </a:lnTo>
                  <a:lnTo>
                    <a:pt x="9679671" y="154431"/>
                  </a:lnTo>
                  <a:lnTo>
                    <a:pt x="9696998" y="195430"/>
                  </a:lnTo>
                  <a:lnTo>
                    <a:pt x="9707843" y="239399"/>
                  </a:lnTo>
                  <a:lnTo>
                    <a:pt x="9707843" y="3399265"/>
                  </a:lnTo>
                  <a:lnTo>
                    <a:pt x="9696998" y="3443234"/>
                  </a:lnTo>
                  <a:lnTo>
                    <a:pt x="9679671" y="3484233"/>
                  </a:lnTo>
                  <a:lnTo>
                    <a:pt x="9656432" y="3521675"/>
                  </a:lnTo>
                  <a:lnTo>
                    <a:pt x="9627871" y="3554970"/>
                  </a:lnTo>
                  <a:lnTo>
                    <a:pt x="9594576" y="3583531"/>
                  </a:lnTo>
                  <a:lnTo>
                    <a:pt x="9557134" y="3606769"/>
                  </a:lnTo>
                  <a:lnTo>
                    <a:pt x="9516134" y="3624097"/>
                  </a:lnTo>
                  <a:lnTo>
                    <a:pt x="9472165" y="3634924"/>
                  </a:lnTo>
                  <a:lnTo>
                    <a:pt x="9425815" y="3638664"/>
                  </a:lnTo>
                  <a:close/>
                </a:path>
              </a:pathLst>
            </a:custGeom>
            <a:solidFill>
              <a:srgbClr val="4A80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84797" y="6051160"/>
              <a:ext cx="4267200" cy="561340"/>
            </a:xfrm>
            <a:custGeom>
              <a:avLst/>
              <a:gdLst/>
              <a:ahLst/>
              <a:cxnLst/>
              <a:rect l="l" t="t" r="r" b="b"/>
              <a:pathLst>
                <a:path w="4267200" h="561340">
                  <a:moveTo>
                    <a:pt x="3985975" y="561303"/>
                  </a:moveTo>
                  <a:lnTo>
                    <a:pt x="280651" y="561303"/>
                  </a:lnTo>
                  <a:lnTo>
                    <a:pt x="235128" y="557629"/>
                  </a:lnTo>
                  <a:lnTo>
                    <a:pt x="191943" y="546995"/>
                  </a:lnTo>
                  <a:lnTo>
                    <a:pt x="151675" y="529977"/>
                  </a:lnTo>
                  <a:lnTo>
                    <a:pt x="114902" y="507153"/>
                  </a:lnTo>
                  <a:lnTo>
                    <a:pt x="82200" y="479102"/>
                  </a:lnTo>
                  <a:lnTo>
                    <a:pt x="54149" y="446400"/>
                  </a:lnTo>
                  <a:lnTo>
                    <a:pt x="31325" y="409626"/>
                  </a:lnTo>
                  <a:lnTo>
                    <a:pt x="14307" y="369358"/>
                  </a:lnTo>
                  <a:lnTo>
                    <a:pt x="3673" y="326174"/>
                  </a:lnTo>
                  <a:lnTo>
                    <a:pt x="0" y="280651"/>
                  </a:lnTo>
                  <a:lnTo>
                    <a:pt x="3673" y="235128"/>
                  </a:lnTo>
                  <a:lnTo>
                    <a:pt x="14307" y="191943"/>
                  </a:lnTo>
                  <a:lnTo>
                    <a:pt x="31325" y="151675"/>
                  </a:lnTo>
                  <a:lnTo>
                    <a:pt x="54149" y="114902"/>
                  </a:lnTo>
                  <a:lnTo>
                    <a:pt x="82200" y="82200"/>
                  </a:lnTo>
                  <a:lnTo>
                    <a:pt x="114902" y="54149"/>
                  </a:lnTo>
                  <a:lnTo>
                    <a:pt x="151675" y="31325"/>
                  </a:lnTo>
                  <a:lnTo>
                    <a:pt x="191943" y="14307"/>
                  </a:lnTo>
                  <a:lnTo>
                    <a:pt x="235128" y="3673"/>
                  </a:lnTo>
                  <a:lnTo>
                    <a:pt x="280651" y="0"/>
                  </a:lnTo>
                  <a:lnTo>
                    <a:pt x="3985975" y="0"/>
                  </a:lnTo>
                  <a:lnTo>
                    <a:pt x="4031498" y="3673"/>
                  </a:lnTo>
                  <a:lnTo>
                    <a:pt x="4074683" y="14307"/>
                  </a:lnTo>
                  <a:lnTo>
                    <a:pt x="4114951" y="31325"/>
                  </a:lnTo>
                  <a:lnTo>
                    <a:pt x="4151724" y="54149"/>
                  </a:lnTo>
                  <a:lnTo>
                    <a:pt x="4184426" y="82200"/>
                  </a:lnTo>
                  <a:lnTo>
                    <a:pt x="4212477" y="114902"/>
                  </a:lnTo>
                  <a:lnTo>
                    <a:pt x="4235301" y="151675"/>
                  </a:lnTo>
                  <a:lnTo>
                    <a:pt x="4252319" y="191943"/>
                  </a:lnTo>
                  <a:lnTo>
                    <a:pt x="4262953" y="235128"/>
                  </a:lnTo>
                  <a:lnTo>
                    <a:pt x="4266627" y="280651"/>
                  </a:lnTo>
                  <a:lnTo>
                    <a:pt x="4262953" y="326174"/>
                  </a:lnTo>
                  <a:lnTo>
                    <a:pt x="4252319" y="369358"/>
                  </a:lnTo>
                  <a:lnTo>
                    <a:pt x="4235301" y="409626"/>
                  </a:lnTo>
                  <a:lnTo>
                    <a:pt x="4212477" y="446400"/>
                  </a:lnTo>
                  <a:lnTo>
                    <a:pt x="4184426" y="479102"/>
                  </a:lnTo>
                  <a:lnTo>
                    <a:pt x="4151724" y="507153"/>
                  </a:lnTo>
                  <a:lnTo>
                    <a:pt x="4114951" y="529977"/>
                  </a:lnTo>
                  <a:lnTo>
                    <a:pt x="4074683" y="546995"/>
                  </a:lnTo>
                  <a:lnTo>
                    <a:pt x="4031498" y="557629"/>
                  </a:lnTo>
                  <a:lnTo>
                    <a:pt x="3985975" y="5613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85468" y="6371199"/>
              <a:ext cx="1871345" cy="1058545"/>
            </a:xfrm>
            <a:custGeom>
              <a:avLst/>
              <a:gdLst/>
              <a:ahLst/>
              <a:cxnLst/>
              <a:rect l="l" t="t" r="r" b="b"/>
              <a:pathLst>
                <a:path w="1871345" h="1058545">
                  <a:moveTo>
                    <a:pt x="1357001" y="1050715"/>
                  </a:moveTo>
                  <a:lnTo>
                    <a:pt x="350828" y="857269"/>
                  </a:lnTo>
                  <a:lnTo>
                    <a:pt x="305023" y="845879"/>
                  </a:lnTo>
                  <a:lnTo>
                    <a:pt x="261587" y="829953"/>
                  </a:lnTo>
                  <a:lnTo>
                    <a:pt x="220730" y="809801"/>
                  </a:lnTo>
                  <a:lnTo>
                    <a:pt x="182660" y="785733"/>
                  </a:lnTo>
                  <a:lnTo>
                    <a:pt x="147587" y="758057"/>
                  </a:lnTo>
                  <a:lnTo>
                    <a:pt x="115719" y="727082"/>
                  </a:lnTo>
                  <a:lnTo>
                    <a:pt x="87267" y="693117"/>
                  </a:lnTo>
                  <a:lnTo>
                    <a:pt x="62440" y="656470"/>
                  </a:lnTo>
                  <a:lnTo>
                    <a:pt x="41447" y="617452"/>
                  </a:lnTo>
                  <a:lnTo>
                    <a:pt x="24497" y="576371"/>
                  </a:lnTo>
                  <a:lnTo>
                    <a:pt x="11799" y="533535"/>
                  </a:lnTo>
                  <a:lnTo>
                    <a:pt x="3564" y="489254"/>
                  </a:lnTo>
                  <a:lnTo>
                    <a:pt x="0" y="443837"/>
                  </a:lnTo>
                  <a:lnTo>
                    <a:pt x="1316" y="397592"/>
                  </a:lnTo>
                  <a:lnTo>
                    <a:pt x="7721" y="350829"/>
                  </a:lnTo>
                  <a:lnTo>
                    <a:pt x="19113" y="305024"/>
                  </a:lnTo>
                  <a:lnTo>
                    <a:pt x="35038" y="261589"/>
                  </a:lnTo>
                  <a:lnTo>
                    <a:pt x="55190" y="220731"/>
                  </a:lnTo>
                  <a:lnTo>
                    <a:pt x="79258" y="182661"/>
                  </a:lnTo>
                  <a:lnTo>
                    <a:pt x="106934" y="147587"/>
                  </a:lnTo>
                  <a:lnTo>
                    <a:pt x="137910" y="115720"/>
                  </a:lnTo>
                  <a:lnTo>
                    <a:pt x="171875" y="87268"/>
                  </a:lnTo>
                  <a:lnTo>
                    <a:pt x="208521" y="62440"/>
                  </a:lnTo>
                  <a:lnTo>
                    <a:pt x="247539" y="41447"/>
                  </a:lnTo>
                  <a:lnTo>
                    <a:pt x="288621" y="24497"/>
                  </a:lnTo>
                  <a:lnTo>
                    <a:pt x="331456" y="11800"/>
                  </a:lnTo>
                  <a:lnTo>
                    <a:pt x="375737" y="3564"/>
                  </a:lnTo>
                  <a:lnTo>
                    <a:pt x="421154" y="0"/>
                  </a:lnTo>
                  <a:lnTo>
                    <a:pt x="467399" y="1316"/>
                  </a:lnTo>
                  <a:lnTo>
                    <a:pt x="514162" y="7722"/>
                  </a:lnTo>
                  <a:lnTo>
                    <a:pt x="1520335" y="201168"/>
                  </a:lnTo>
                  <a:lnTo>
                    <a:pt x="1566135" y="212558"/>
                  </a:lnTo>
                  <a:lnTo>
                    <a:pt x="1609574" y="228484"/>
                  </a:lnTo>
                  <a:lnTo>
                    <a:pt x="1650432" y="248636"/>
                  </a:lnTo>
                  <a:lnTo>
                    <a:pt x="1688503" y="272704"/>
                  </a:lnTo>
                  <a:lnTo>
                    <a:pt x="1723576" y="300380"/>
                  </a:lnTo>
                  <a:lnTo>
                    <a:pt x="1755444" y="331356"/>
                  </a:lnTo>
                  <a:lnTo>
                    <a:pt x="1783896" y="365321"/>
                  </a:lnTo>
                  <a:lnTo>
                    <a:pt x="1808723" y="401967"/>
                  </a:lnTo>
                  <a:lnTo>
                    <a:pt x="1829717" y="440985"/>
                  </a:lnTo>
                  <a:lnTo>
                    <a:pt x="1846667" y="482067"/>
                  </a:lnTo>
                  <a:lnTo>
                    <a:pt x="1859364" y="524902"/>
                  </a:lnTo>
                  <a:lnTo>
                    <a:pt x="1867600" y="569183"/>
                  </a:lnTo>
                  <a:lnTo>
                    <a:pt x="1871164" y="614601"/>
                  </a:lnTo>
                  <a:lnTo>
                    <a:pt x="1869848" y="660845"/>
                  </a:lnTo>
                  <a:lnTo>
                    <a:pt x="1860454" y="719622"/>
                  </a:lnTo>
                  <a:lnTo>
                    <a:pt x="1836125" y="796849"/>
                  </a:lnTo>
                  <a:lnTo>
                    <a:pt x="1815974" y="837706"/>
                  </a:lnTo>
                  <a:lnTo>
                    <a:pt x="1791905" y="875776"/>
                  </a:lnTo>
                  <a:lnTo>
                    <a:pt x="1764229" y="910850"/>
                  </a:lnTo>
                  <a:lnTo>
                    <a:pt x="1733254" y="942717"/>
                  </a:lnTo>
                  <a:lnTo>
                    <a:pt x="1699289" y="971169"/>
                  </a:lnTo>
                  <a:lnTo>
                    <a:pt x="1662642" y="995997"/>
                  </a:lnTo>
                  <a:lnTo>
                    <a:pt x="1623624" y="1016990"/>
                  </a:lnTo>
                  <a:lnTo>
                    <a:pt x="1582543" y="1033940"/>
                  </a:lnTo>
                  <a:lnTo>
                    <a:pt x="1539707" y="1046638"/>
                  </a:lnTo>
                  <a:lnTo>
                    <a:pt x="1495426" y="1054873"/>
                  </a:lnTo>
                  <a:lnTo>
                    <a:pt x="1450009" y="1058438"/>
                  </a:lnTo>
                  <a:lnTo>
                    <a:pt x="1403764" y="1057122"/>
                  </a:lnTo>
                  <a:lnTo>
                    <a:pt x="1357001" y="1050715"/>
                  </a:lnTo>
                  <a:close/>
                </a:path>
              </a:pathLst>
            </a:custGeom>
            <a:solidFill>
              <a:srgbClr val="FED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0" spc="60" dirty="0"/>
              <a:t>Започаткування:</a:t>
            </a:r>
            <a:r>
              <a:rPr sz="4500" spc="-180" dirty="0"/>
              <a:t> </a:t>
            </a:r>
            <a:r>
              <a:rPr sz="4500" b="0" spc="70" dirty="0">
                <a:latin typeface="Trebuchet MS"/>
                <a:cs typeface="Trebuchet MS"/>
              </a:rPr>
              <a:t>Фізичні</a:t>
            </a:r>
            <a:r>
              <a:rPr sz="4500" b="0" spc="-55" dirty="0">
                <a:latin typeface="Trebuchet MS"/>
                <a:cs typeface="Trebuchet MS"/>
              </a:rPr>
              <a:t> </a:t>
            </a:r>
            <a:r>
              <a:rPr sz="4500" b="0" spc="125" dirty="0">
                <a:latin typeface="Trebuchet MS"/>
                <a:cs typeface="Trebuchet MS"/>
              </a:rPr>
              <a:t>особи,</a:t>
            </a:r>
            <a:r>
              <a:rPr sz="4500" b="0" spc="-55" dirty="0">
                <a:latin typeface="Trebuchet MS"/>
                <a:cs typeface="Trebuchet MS"/>
              </a:rPr>
              <a:t> </a:t>
            </a:r>
            <a:r>
              <a:rPr sz="4500" b="0" spc="200" dirty="0">
                <a:latin typeface="Trebuchet MS"/>
                <a:cs typeface="Trebuchet MS"/>
              </a:rPr>
              <a:t>ветерани</a:t>
            </a:r>
            <a:r>
              <a:rPr sz="4500" b="0" spc="-55" dirty="0">
                <a:latin typeface="Trebuchet MS"/>
                <a:cs typeface="Trebuchet MS"/>
              </a:rPr>
              <a:t> </a:t>
            </a:r>
            <a:r>
              <a:rPr sz="4500" b="0" spc="295" dirty="0">
                <a:latin typeface="Trebuchet MS"/>
                <a:cs typeface="Trebuchet MS"/>
              </a:rPr>
              <a:t>та</a:t>
            </a:r>
            <a:r>
              <a:rPr sz="4500" b="0" spc="-55" dirty="0">
                <a:latin typeface="Trebuchet MS"/>
                <a:cs typeface="Trebuchet MS"/>
              </a:rPr>
              <a:t> </a:t>
            </a:r>
            <a:r>
              <a:rPr sz="4500" b="0" spc="180" dirty="0">
                <a:latin typeface="Trebuchet MS"/>
                <a:cs typeface="Trebuchet MS"/>
              </a:rPr>
              <a:t>ветеранки</a:t>
            </a:r>
            <a:endParaRPr sz="45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28699" y="836966"/>
            <a:ext cx="6866890" cy="756285"/>
          </a:xfrm>
          <a:custGeom>
            <a:avLst/>
            <a:gdLst/>
            <a:ahLst/>
            <a:cxnLst/>
            <a:rect l="l" t="t" r="r" b="b"/>
            <a:pathLst>
              <a:path w="6866890" h="756285">
                <a:moveTo>
                  <a:pt x="6489606" y="755757"/>
                </a:moveTo>
                <a:lnTo>
                  <a:pt x="377878" y="755757"/>
                </a:lnTo>
                <a:lnTo>
                  <a:pt x="330478" y="752813"/>
                </a:lnTo>
                <a:lnTo>
                  <a:pt x="284835" y="744216"/>
                </a:lnTo>
                <a:lnTo>
                  <a:pt x="241303" y="730322"/>
                </a:lnTo>
                <a:lnTo>
                  <a:pt x="200236" y="711483"/>
                </a:lnTo>
                <a:lnTo>
                  <a:pt x="161988" y="688054"/>
                </a:lnTo>
                <a:lnTo>
                  <a:pt x="126914" y="660389"/>
                </a:lnTo>
                <a:lnTo>
                  <a:pt x="95368" y="628843"/>
                </a:lnTo>
                <a:lnTo>
                  <a:pt x="67703" y="593769"/>
                </a:lnTo>
                <a:lnTo>
                  <a:pt x="44274" y="555521"/>
                </a:lnTo>
                <a:lnTo>
                  <a:pt x="25435" y="514454"/>
                </a:lnTo>
                <a:lnTo>
                  <a:pt x="11540" y="470922"/>
                </a:lnTo>
                <a:lnTo>
                  <a:pt x="2944" y="425279"/>
                </a:lnTo>
                <a:lnTo>
                  <a:pt x="0" y="377878"/>
                </a:lnTo>
                <a:lnTo>
                  <a:pt x="2944" y="330478"/>
                </a:lnTo>
                <a:lnTo>
                  <a:pt x="11540" y="284835"/>
                </a:lnTo>
                <a:lnTo>
                  <a:pt x="25435" y="241303"/>
                </a:lnTo>
                <a:lnTo>
                  <a:pt x="44274" y="200236"/>
                </a:lnTo>
                <a:lnTo>
                  <a:pt x="67703" y="161988"/>
                </a:lnTo>
                <a:lnTo>
                  <a:pt x="95368" y="126914"/>
                </a:lnTo>
                <a:lnTo>
                  <a:pt x="126914" y="95368"/>
                </a:lnTo>
                <a:lnTo>
                  <a:pt x="161988" y="67703"/>
                </a:lnTo>
                <a:lnTo>
                  <a:pt x="200236" y="44274"/>
                </a:lnTo>
                <a:lnTo>
                  <a:pt x="241303" y="25435"/>
                </a:lnTo>
                <a:lnTo>
                  <a:pt x="284835" y="11540"/>
                </a:lnTo>
                <a:lnTo>
                  <a:pt x="330478" y="2944"/>
                </a:lnTo>
                <a:lnTo>
                  <a:pt x="377878" y="0"/>
                </a:lnTo>
                <a:lnTo>
                  <a:pt x="6489606" y="0"/>
                </a:lnTo>
                <a:lnTo>
                  <a:pt x="6537006" y="2944"/>
                </a:lnTo>
                <a:lnTo>
                  <a:pt x="6582650" y="11540"/>
                </a:lnTo>
                <a:lnTo>
                  <a:pt x="6626182" y="25435"/>
                </a:lnTo>
                <a:lnTo>
                  <a:pt x="6667249" y="44274"/>
                </a:lnTo>
                <a:lnTo>
                  <a:pt x="6705496" y="67703"/>
                </a:lnTo>
                <a:lnTo>
                  <a:pt x="6740570" y="95368"/>
                </a:lnTo>
                <a:lnTo>
                  <a:pt x="6772117" y="126914"/>
                </a:lnTo>
                <a:lnTo>
                  <a:pt x="6799782" y="161988"/>
                </a:lnTo>
                <a:lnTo>
                  <a:pt x="6823211" y="200236"/>
                </a:lnTo>
                <a:lnTo>
                  <a:pt x="6842049" y="241303"/>
                </a:lnTo>
                <a:lnTo>
                  <a:pt x="6855944" y="284835"/>
                </a:lnTo>
                <a:lnTo>
                  <a:pt x="6864541" y="330478"/>
                </a:lnTo>
                <a:lnTo>
                  <a:pt x="6866765" y="366292"/>
                </a:lnTo>
                <a:lnTo>
                  <a:pt x="6866765" y="389465"/>
                </a:lnTo>
                <a:lnTo>
                  <a:pt x="6855944" y="470922"/>
                </a:lnTo>
                <a:lnTo>
                  <a:pt x="6842049" y="514454"/>
                </a:lnTo>
                <a:lnTo>
                  <a:pt x="6823211" y="555521"/>
                </a:lnTo>
                <a:lnTo>
                  <a:pt x="6799782" y="593769"/>
                </a:lnTo>
                <a:lnTo>
                  <a:pt x="6772117" y="628843"/>
                </a:lnTo>
                <a:lnTo>
                  <a:pt x="6740570" y="660389"/>
                </a:lnTo>
                <a:lnTo>
                  <a:pt x="6705496" y="688054"/>
                </a:lnTo>
                <a:lnTo>
                  <a:pt x="6667249" y="711483"/>
                </a:lnTo>
                <a:lnTo>
                  <a:pt x="6626182" y="730322"/>
                </a:lnTo>
                <a:lnTo>
                  <a:pt x="6582650" y="744216"/>
                </a:lnTo>
                <a:lnTo>
                  <a:pt x="6537006" y="752813"/>
                </a:lnTo>
                <a:lnTo>
                  <a:pt x="6489606" y="75575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84797" y="3678821"/>
            <a:ext cx="2376805" cy="561340"/>
          </a:xfrm>
          <a:custGeom>
            <a:avLst/>
            <a:gdLst/>
            <a:ahLst/>
            <a:cxnLst/>
            <a:rect l="l" t="t" r="r" b="b"/>
            <a:pathLst>
              <a:path w="2376804" h="561339">
                <a:moveTo>
                  <a:pt x="2096502" y="561302"/>
                </a:moveTo>
                <a:lnTo>
                  <a:pt x="280651" y="561302"/>
                </a:lnTo>
                <a:lnTo>
                  <a:pt x="235128" y="557629"/>
                </a:lnTo>
                <a:lnTo>
                  <a:pt x="191943" y="546994"/>
                </a:lnTo>
                <a:lnTo>
                  <a:pt x="151675" y="529976"/>
                </a:lnTo>
                <a:lnTo>
                  <a:pt x="114902" y="507153"/>
                </a:lnTo>
                <a:lnTo>
                  <a:pt x="82200" y="479101"/>
                </a:lnTo>
                <a:lnTo>
                  <a:pt x="54149" y="446400"/>
                </a:lnTo>
                <a:lnTo>
                  <a:pt x="31325" y="409626"/>
                </a:lnTo>
                <a:lnTo>
                  <a:pt x="14307" y="369359"/>
                </a:lnTo>
                <a:lnTo>
                  <a:pt x="3673" y="326174"/>
                </a:lnTo>
                <a:lnTo>
                  <a:pt x="0" y="280651"/>
                </a:lnTo>
                <a:lnTo>
                  <a:pt x="3673" y="235128"/>
                </a:lnTo>
                <a:lnTo>
                  <a:pt x="14307" y="191943"/>
                </a:lnTo>
                <a:lnTo>
                  <a:pt x="31325" y="151676"/>
                </a:lnTo>
                <a:lnTo>
                  <a:pt x="54149" y="114902"/>
                </a:lnTo>
                <a:lnTo>
                  <a:pt x="82200" y="82200"/>
                </a:lnTo>
                <a:lnTo>
                  <a:pt x="114902" y="54149"/>
                </a:lnTo>
                <a:lnTo>
                  <a:pt x="151675" y="31325"/>
                </a:lnTo>
                <a:lnTo>
                  <a:pt x="191943" y="14307"/>
                </a:lnTo>
                <a:lnTo>
                  <a:pt x="235128" y="3673"/>
                </a:lnTo>
                <a:lnTo>
                  <a:pt x="280651" y="0"/>
                </a:lnTo>
                <a:lnTo>
                  <a:pt x="2096502" y="0"/>
                </a:lnTo>
                <a:lnTo>
                  <a:pt x="2142026" y="3673"/>
                </a:lnTo>
                <a:lnTo>
                  <a:pt x="2185210" y="14307"/>
                </a:lnTo>
                <a:lnTo>
                  <a:pt x="2225478" y="31325"/>
                </a:lnTo>
                <a:lnTo>
                  <a:pt x="2262252" y="54149"/>
                </a:lnTo>
                <a:lnTo>
                  <a:pt x="2294953" y="82200"/>
                </a:lnTo>
                <a:lnTo>
                  <a:pt x="2323005" y="114902"/>
                </a:lnTo>
                <a:lnTo>
                  <a:pt x="2345828" y="151676"/>
                </a:lnTo>
                <a:lnTo>
                  <a:pt x="2362846" y="191943"/>
                </a:lnTo>
                <a:lnTo>
                  <a:pt x="2373481" y="235128"/>
                </a:lnTo>
                <a:lnTo>
                  <a:pt x="2376766" y="275839"/>
                </a:lnTo>
                <a:lnTo>
                  <a:pt x="2376766" y="285463"/>
                </a:lnTo>
                <a:lnTo>
                  <a:pt x="2373481" y="326174"/>
                </a:lnTo>
                <a:lnTo>
                  <a:pt x="2362846" y="369359"/>
                </a:lnTo>
                <a:lnTo>
                  <a:pt x="2345828" y="409626"/>
                </a:lnTo>
                <a:lnTo>
                  <a:pt x="2323005" y="446400"/>
                </a:lnTo>
                <a:lnTo>
                  <a:pt x="2294953" y="479101"/>
                </a:lnTo>
                <a:lnTo>
                  <a:pt x="2262252" y="507153"/>
                </a:lnTo>
                <a:lnTo>
                  <a:pt x="2225478" y="529976"/>
                </a:lnTo>
                <a:lnTo>
                  <a:pt x="2185210" y="546994"/>
                </a:lnTo>
                <a:lnTo>
                  <a:pt x="2142026" y="557629"/>
                </a:lnTo>
                <a:lnTo>
                  <a:pt x="2096502" y="5613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394890" y="3881205"/>
            <a:ext cx="2626995" cy="561340"/>
          </a:xfrm>
          <a:custGeom>
            <a:avLst/>
            <a:gdLst/>
            <a:ahLst/>
            <a:cxnLst/>
            <a:rect l="l" t="t" r="r" b="b"/>
            <a:pathLst>
              <a:path w="2626994" h="561339">
                <a:moveTo>
                  <a:pt x="2346163" y="561302"/>
                </a:moveTo>
                <a:lnTo>
                  <a:pt x="280651" y="561302"/>
                </a:lnTo>
                <a:lnTo>
                  <a:pt x="235128" y="557629"/>
                </a:lnTo>
                <a:lnTo>
                  <a:pt x="191943" y="546994"/>
                </a:lnTo>
                <a:lnTo>
                  <a:pt x="151675" y="529976"/>
                </a:lnTo>
                <a:lnTo>
                  <a:pt x="114902" y="507153"/>
                </a:lnTo>
                <a:lnTo>
                  <a:pt x="82200" y="479101"/>
                </a:lnTo>
                <a:lnTo>
                  <a:pt x="54149" y="446400"/>
                </a:lnTo>
                <a:lnTo>
                  <a:pt x="31325" y="409626"/>
                </a:lnTo>
                <a:lnTo>
                  <a:pt x="14307" y="369358"/>
                </a:lnTo>
                <a:lnTo>
                  <a:pt x="3673" y="326174"/>
                </a:lnTo>
                <a:lnTo>
                  <a:pt x="0" y="280651"/>
                </a:lnTo>
                <a:lnTo>
                  <a:pt x="3673" y="235128"/>
                </a:lnTo>
                <a:lnTo>
                  <a:pt x="14307" y="191943"/>
                </a:lnTo>
                <a:lnTo>
                  <a:pt x="31325" y="151675"/>
                </a:lnTo>
                <a:lnTo>
                  <a:pt x="54149" y="114902"/>
                </a:lnTo>
                <a:lnTo>
                  <a:pt x="82200" y="82200"/>
                </a:lnTo>
                <a:lnTo>
                  <a:pt x="114902" y="54149"/>
                </a:lnTo>
                <a:lnTo>
                  <a:pt x="151675" y="31325"/>
                </a:lnTo>
                <a:lnTo>
                  <a:pt x="191943" y="14307"/>
                </a:lnTo>
                <a:lnTo>
                  <a:pt x="235128" y="3673"/>
                </a:lnTo>
                <a:lnTo>
                  <a:pt x="280651" y="0"/>
                </a:lnTo>
                <a:lnTo>
                  <a:pt x="2346163" y="0"/>
                </a:lnTo>
                <a:lnTo>
                  <a:pt x="2391687" y="3673"/>
                </a:lnTo>
                <a:lnTo>
                  <a:pt x="2434871" y="14307"/>
                </a:lnTo>
                <a:lnTo>
                  <a:pt x="2475139" y="31325"/>
                </a:lnTo>
                <a:lnTo>
                  <a:pt x="2511913" y="54149"/>
                </a:lnTo>
                <a:lnTo>
                  <a:pt x="2544614" y="82200"/>
                </a:lnTo>
                <a:lnTo>
                  <a:pt x="2572665" y="114902"/>
                </a:lnTo>
                <a:lnTo>
                  <a:pt x="2595489" y="151675"/>
                </a:lnTo>
                <a:lnTo>
                  <a:pt x="2612507" y="191943"/>
                </a:lnTo>
                <a:lnTo>
                  <a:pt x="2623141" y="235128"/>
                </a:lnTo>
                <a:lnTo>
                  <a:pt x="2626815" y="280651"/>
                </a:lnTo>
                <a:lnTo>
                  <a:pt x="2623141" y="326174"/>
                </a:lnTo>
                <a:lnTo>
                  <a:pt x="2612507" y="369358"/>
                </a:lnTo>
                <a:lnTo>
                  <a:pt x="2595489" y="409626"/>
                </a:lnTo>
                <a:lnTo>
                  <a:pt x="2572665" y="446400"/>
                </a:lnTo>
                <a:lnTo>
                  <a:pt x="2544614" y="479101"/>
                </a:lnTo>
                <a:lnTo>
                  <a:pt x="2511913" y="507153"/>
                </a:lnTo>
                <a:lnTo>
                  <a:pt x="2475139" y="529976"/>
                </a:lnTo>
                <a:lnTo>
                  <a:pt x="2434871" y="546994"/>
                </a:lnTo>
                <a:lnTo>
                  <a:pt x="2391687" y="557629"/>
                </a:lnTo>
                <a:lnTo>
                  <a:pt x="2346163" y="561302"/>
                </a:lnTo>
                <a:close/>
              </a:path>
            </a:pathLst>
          </a:custGeom>
          <a:solidFill>
            <a:srgbClr val="EDF4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335873" y="977370"/>
            <a:ext cx="6224905" cy="4476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750" spc="110" dirty="0">
                <a:solidFill>
                  <a:srgbClr val="404860"/>
                </a:solidFill>
                <a:latin typeface="Trebuchet MS"/>
                <a:cs typeface="Trebuchet MS"/>
              </a:rPr>
              <a:t>Категоризація</a:t>
            </a:r>
            <a:r>
              <a:rPr sz="2750" spc="105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750" b="1" dirty="0">
                <a:solidFill>
                  <a:srgbClr val="404860"/>
                </a:solidFill>
                <a:latin typeface="Arial"/>
                <a:cs typeface="Arial"/>
              </a:rPr>
              <a:t>отримувачів</a:t>
            </a:r>
            <a:r>
              <a:rPr sz="2750" b="1" spc="10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750" b="1" spc="-10" dirty="0">
                <a:solidFill>
                  <a:srgbClr val="404860"/>
                </a:solidFill>
                <a:latin typeface="Arial"/>
                <a:cs typeface="Arial"/>
              </a:rPr>
              <a:t>грантів</a:t>
            </a:r>
            <a:endParaRPr sz="2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09668" y="3778891"/>
            <a:ext cx="192532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10" dirty="0">
                <a:solidFill>
                  <a:srgbClr val="404860"/>
                </a:solidFill>
                <a:latin typeface="Arial"/>
                <a:cs typeface="Arial"/>
              </a:rPr>
              <a:t>Цільова</a:t>
            </a:r>
            <a:r>
              <a:rPr sz="2100" b="1" spc="-100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spc="-20" dirty="0">
                <a:solidFill>
                  <a:srgbClr val="404860"/>
                </a:solidFill>
                <a:latin typeface="Arial"/>
                <a:cs typeface="Arial"/>
              </a:rPr>
              <a:t>група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19762" y="3981275"/>
            <a:ext cx="212915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404860"/>
                </a:solidFill>
                <a:latin typeface="Arial"/>
                <a:cs typeface="Arial"/>
              </a:rPr>
              <a:t>Ключова</a:t>
            </a:r>
            <a:r>
              <a:rPr sz="2100" b="1" spc="-10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spc="-20" dirty="0">
                <a:solidFill>
                  <a:srgbClr val="404860"/>
                </a:solidFill>
                <a:latin typeface="Arial"/>
                <a:cs typeface="Arial"/>
              </a:rPr>
              <a:t>умова</a:t>
            </a:r>
            <a:endParaRPr sz="2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72097" y="4427195"/>
            <a:ext cx="841565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b="1" dirty="0">
                <a:solidFill>
                  <a:srgbClr val="FFFFFF"/>
                </a:solidFill>
                <a:latin typeface="Arial"/>
                <a:cs typeface="Arial"/>
              </a:rPr>
              <a:t>Громадяни</a:t>
            </a:r>
            <a:r>
              <a:rPr sz="35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00" b="1" spc="65" dirty="0">
                <a:solidFill>
                  <a:srgbClr val="FFFFFF"/>
                </a:solidFill>
                <a:latin typeface="Arial"/>
                <a:cs typeface="Arial"/>
              </a:rPr>
              <a:t>України</a:t>
            </a:r>
            <a:r>
              <a:rPr sz="35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00" b="1" dirty="0">
                <a:solidFill>
                  <a:srgbClr val="FFFFFF"/>
                </a:solidFill>
                <a:latin typeface="Arial"/>
                <a:cs typeface="Arial"/>
              </a:rPr>
              <a:t>віком</a:t>
            </a:r>
            <a:r>
              <a:rPr sz="35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00" b="1" dirty="0">
                <a:solidFill>
                  <a:srgbClr val="FED500"/>
                </a:solidFill>
                <a:latin typeface="Arial"/>
                <a:cs typeface="Arial"/>
              </a:rPr>
              <a:t>від</a:t>
            </a:r>
            <a:r>
              <a:rPr sz="3500" b="1" spc="-80" dirty="0">
                <a:solidFill>
                  <a:srgbClr val="FED500"/>
                </a:solidFill>
                <a:latin typeface="Arial"/>
                <a:cs typeface="Arial"/>
              </a:rPr>
              <a:t> </a:t>
            </a:r>
            <a:r>
              <a:rPr sz="3500" b="1" dirty="0">
                <a:solidFill>
                  <a:srgbClr val="FED500"/>
                </a:solidFill>
                <a:latin typeface="Arial"/>
                <a:cs typeface="Arial"/>
              </a:rPr>
              <a:t>18</a:t>
            </a:r>
            <a:r>
              <a:rPr sz="3500" b="1" spc="-80" dirty="0">
                <a:solidFill>
                  <a:srgbClr val="FED500"/>
                </a:solidFill>
                <a:latin typeface="Arial"/>
                <a:cs typeface="Arial"/>
              </a:rPr>
              <a:t> </a:t>
            </a:r>
            <a:r>
              <a:rPr sz="3500" b="1" spc="-10" dirty="0">
                <a:solidFill>
                  <a:srgbClr val="FED500"/>
                </a:solidFill>
                <a:latin typeface="Arial"/>
                <a:cs typeface="Arial"/>
              </a:rPr>
              <a:t>років</a:t>
            </a:r>
            <a:endParaRPr sz="35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382190" y="4629579"/>
            <a:ext cx="5455920" cy="154940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80"/>
              </a:spcBef>
            </a:pPr>
            <a:r>
              <a:rPr sz="3500" b="1" dirty="0">
                <a:solidFill>
                  <a:srgbClr val="161517"/>
                </a:solidFill>
                <a:latin typeface="Arial"/>
                <a:cs typeface="Arial"/>
              </a:rPr>
              <a:t>Обов'язкова</a:t>
            </a:r>
            <a:r>
              <a:rPr sz="3500" b="1" spc="-19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3500" b="1" spc="90" dirty="0">
                <a:solidFill>
                  <a:srgbClr val="161517"/>
                </a:solidFill>
                <a:latin typeface="Arial"/>
                <a:cs typeface="Arial"/>
              </a:rPr>
              <a:t>реєстрація </a:t>
            </a:r>
            <a:r>
              <a:rPr sz="3500" b="1" spc="55" dirty="0">
                <a:solidFill>
                  <a:srgbClr val="123DCC"/>
                </a:solidFill>
                <a:latin typeface="Arial"/>
                <a:cs typeface="Arial"/>
              </a:rPr>
              <a:t>ФОП</a:t>
            </a:r>
            <a:r>
              <a:rPr sz="3500" b="1" spc="-140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3500" b="1" dirty="0">
                <a:solidFill>
                  <a:srgbClr val="123DCC"/>
                </a:solidFill>
                <a:latin typeface="Arial"/>
                <a:cs typeface="Arial"/>
              </a:rPr>
              <a:t>або</a:t>
            </a:r>
            <a:r>
              <a:rPr sz="3500" b="1" spc="-140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3500" b="1" spc="-10" dirty="0">
                <a:solidFill>
                  <a:srgbClr val="123DCC"/>
                </a:solidFill>
                <a:latin typeface="Arial"/>
                <a:cs typeface="Arial"/>
              </a:rPr>
              <a:t>створення </a:t>
            </a:r>
            <a:r>
              <a:rPr sz="3500" b="1" dirty="0">
                <a:solidFill>
                  <a:srgbClr val="123DCC"/>
                </a:solidFill>
                <a:latin typeface="Arial"/>
                <a:cs typeface="Arial"/>
              </a:rPr>
              <a:t>юридичної</a:t>
            </a:r>
            <a:r>
              <a:rPr sz="3500" b="1" spc="-225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3500" b="1" spc="-10" dirty="0">
                <a:solidFill>
                  <a:srgbClr val="123DCC"/>
                </a:solidFill>
                <a:latin typeface="Arial"/>
                <a:cs typeface="Arial"/>
              </a:rPr>
              <a:t>особи</a:t>
            </a:r>
            <a:endParaRPr sz="3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 rot="600000">
            <a:off x="6871484" y="6686721"/>
            <a:ext cx="1487498" cy="4895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54"/>
              </a:lnSpc>
            </a:pPr>
            <a:r>
              <a:rPr sz="5775" b="1" spc="254" baseline="1443" dirty="0">
                <a:solidFill>
                  <a:srgbClr val="12120D"/>
                </a:solidFill>
                <a:latin typeface="Arial"/>
                <a:cs typeface="Arial"/>
              </a:rPr>
              <a:t>+2</a:t>
            </a:r>
            <a:r>
              <a:rPr sz="3850" b="1" spc="170" dirty="0">
                <a:solidFill>
                  <a:srgbClr val="12120D"/>
                </a:solidFill>
                <a:latin typeface="Arial"/>
                <a:cs typeface="Arial"/>
              </a:rPr>
              <a:t>0%</a:t>
            </a:r>
            <a:endParaRPr sz="38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72097" y="6151229"/>
            <a:ext cx="7225030" cy="284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404860"/>
                </a:solidFill>
                <a:latin typeface="Arial"/>
                <a:cs typeface="Arial"/>
              </a:rPr>
              <a:t>Преференція</a:t>
            </a:r>
            <a:r>
              <a:rPr sz="2100" b="1" spc="75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404860"/>
                </a:solidFill>
                <a:latin typeface="Arial"/>
                <a:cs typeface="Arial"/>
              </a:rPr>
              <a:t>для</a:t>
            </a:r>
            <a:r>
              <a:rPr sz="2100" b="1" spc="75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404860"/>
                </a:solidFill>
                <a:latin typeface="Arial"/>
                <a:cs typeface="Arial"/>
              </a:rPr>
              <a:t>ветеранів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endParaRPr sz="2100">
              <a:latin typeface="Arial"/>
              <a:cs typeface="Arial"/>
            </a:endParaRPr>
          </a:p>
          <a:p>
            <a:pPr marL="12700" marR="1884680">
              <a:lnSpc>
                <a:spcPts val="3900"/>
              </a:lnSpc>
              <a:spcBef>
                <a:spcPts val="5"/>
              </a:spcBef>
            </a:pPr>
            <a:r>
              <a:rPr sz="3500" b="1" spc="75" dirty="0">
                <a:solidFill>
                  <a:srgbClr val="FFFFFF"/>
                </a:solidFill>
                <a:latin typeface="Arial"/>
                <a:cs typeface="Arial"/>
              </a:rPr>
              <a:t>Можливість</a:t>
            </a:r>
            <a:r>
              <a:rPr sz="3500" b="1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00" b="1" spc="-10" dirty="0">
                <a:solidFill>
                  <a:srgbClr val="FFFFFF"/>
                </a:solidFill>
                <a:latin typeface="Arial"/>
                <a:cs typeface="Arial"/>
              </a:rPr>
              <a:t>отримання </a:t>
            </a:r>
            <a:r>
              <a:rPr sz="3500" b="1" spc="60" dirty="0">
                <a:solidFill>
                  <a:srgbClr val="FFFFFF"/>
                </a:solidFill>
                <a:latin typeface="Arial"/>
                <a:cs typeface="Arial"/>
              </a:rPr>
              <a:t>додаткової</a:t>
            </a:r>
            <a:r>
              <a:rPr sz="3500" b="1" spc="-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00" b="1" spc="-10" dirty="0">
                <a:solidFill>
                  <a:srgbClr val="FFFFFF"/>
                </a:solidFill>
                <a:latin typeface="Arial"/>
                <a:cs typeface="Arial"/>
              </a:rPr>
              <a:t>надбавки</a:t>
            </a:r>
            <a:endParaRPr sz="3500">
              <a:latin typeface="Arial"/>
              <a:cs typeface="Arial"/>
            </a:endParaRPr>
          </a:p>
          <a:p>
            <a:pPr marL="12700" marR="5080">
              <a:lnSpc>
                <a:spcPts val="2920"/>
              </a:lnSpc>
              <a:spcBef>
                <a:spcPts val="3095"/>
              </a:spcBef>
            </a:pPr>
            <a:r>
              <a:rPr sz="2600" b="1" spc="160" dirty="0">
                <a:solidFill>
                  <a:srgbClr val="FED500"/>
                </a:solidFill>
                <a:latin typeface="Arial"/>
                <a:cs typeface="Arial"/>
              </a:rPr>
              <a:t>(+20%</a:t>
            </a:r>
            <a:r>
              <a:rPr sz="2600" b="1" spc="-95" dirty="0">
                <a:solidFill>
                  <a:srgbClr val="FED500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FED500"/>
                </a:solidFill>
                <a:latin typeface="Arial"/>
                <a:cs typeface="Arial"/>
              </a:rPr>
              <a:t>до</a:t>
            </a:r>
            <a:r>
              <a:rPr sz="2600" b="1" spc="-95" dirty="0">
                <a:solidFill>
                  <a:srgbClr val="FED500"/>
                </a:solidFill>
                <a:latin typeface="Arial"/>
                <a:cs typeface="Arial"/>
              </a:rPr>
              <a:t> </a:t>
            </a:r>
            <a:r>
              <a:rPr sz="2600" b="1" spc="80" dirty="0">
                <a:solidFill>
                  <a:srgbClr val="FED500"/>
                </a:solidFill>
                <a:latin typeface="Arial"/>
                <a:cs typeface="Arial"/>
              </a:rPr>
              <a:t>гранту)</a:t>
            </a:r>
            <a:r>
              <a:rPr sz="2600" b="1" spc="-95" dirty="0">
                <a:solidFill>
                  <a:srgbClr val="FED500"/>
                </a:solidFill>
                <a:latin typeface="Arial"/>
                <a:cs typeface="Arial"/>
              </a:rPr>
              <a:t> </a:t>
            </a:r>
            <a:r>
              <a:rPr sz="2600" spc="110" dirty="0">
                <a:solidFill>
                  <a:srgbClr val="FFFFFF"/>
                </a:solidFill>
                <a:latin typeface="Trebuchet MS"/>
                <a:cs typeface="Trebuchet MS"/>
              </a:rPr>
              <a:t>за</a:t>
            </a:r>
            <a:r>
              <a:rPr sz="26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120" dirty="0">
                <a:solidFill>
                  <a:srgbClr val="FFFFFF"/>
                </a:solidFill>
                <a:latin typeface="Trebuchet MS"/>
                <a:cs typeface="Trebuchet MS"/>
              </a:rPr>
              <a:t>умови</a:t>
            </a:r>
            <a:r>
              <a:rPr sz="26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125" dirty="0">
                <a:solidFill>
                  <a:srgbClr val="FFFFFF"/>
                </a:solidFill>
                <a:latin typeface="Trebuchet MS"/>
                <a:cs typeface="Trebuchet MS"/>
              </a:rPr>
              <a:t>набуття</a:t>
            </a:r>
            <a:r>
              <a:rPr sz="26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150" dirty="0">
                <a:solidFill>
                  <a:srgbClr val="FFFFFF"/>
                </a:solidFill>
                <a:latin typeface="Trebuchet MS"/>
                <a:cs typeface="Trebuchet MS"/>
              </a:rPr>
              <a:t>статусу </a:t>
            </a:r>
            <a:r>
              <a:rPr sz="2600" spc="125" dirty="0">
                <a:solidFill>
                  <a:srgbClr val="FFFFFF"/>
                </a:solidFill>
                <a:latin typeface="Trebuchet MS"/>
                <a:cs typeface="Trebuchet MS"/>
              </a:rPr>
              <a:t>суб'єкта</a:t>
            </a:r>
            <a:r>
              <a:rPr sz="26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Trebuchet MS"/>
                <a:cs typeface="Trebuchet MS"/>
              </a:rPr>
              <a:t>ветеранського</a:t>
            </a:r>
            <a:r>
              <a:rPr sz="26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60" dirty="0">
                <a:solidFill>
                  <a:srgbClr val="FFFFFF"/>
                </a:solidFill>
                <a:latin typeface="Trebuchet MS"/>
                <a:cs typeface="Trebuchet MS"/>
              </a:rPr>
              <a:t>підприємництва.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382190" y="7733271"/>
            <a:ext cx="4392295" cy="116459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5080" algn="just">
              <a:lnSpc>
                <a:spcPts val="2930"/>
              </a:lnSpc>
              <a:spcBef>
                <a:spcPts val="355"/>
              </a:spcBef>
            </a:pPr>
            <a:r>
              <a:rPr sz="2600" b="1" dirty="0">
                <a:latin typeface="Arial"/>
                <a:cs typeface="Arial"/>
              </a:rPr>
              <a:t>протягом</a:t>
            </a:r>
            <a:r>
              <a:rPr sz="2600" b="1" spc="35" dirty="0">
                <a:latin typeface="Arial"/>
                <a:cs typeface="Arial"/>
              </a:rPr>
              <a:t> </a:t>
            </a:r>
            <a:r>
              <a:rPr sz="2600" b="1" spc="250" dirty="0">
                <a:latin typeface="Arial"/>
                <a:cs typeface="Arial"/>
              </a:rPr>
              <a:t>20</a:t>
            </a:r>
            <a:r>
              <a:rPr sz="2600" b="1" spc="35" dirty="0">
                <a:latin typeface="Arial"/>
                <a:cs typeface="Arial"/>
              </a:rPr>
              <a:t> </a:t>
            </a:r>
            <a:r>
              <a:rPr sz="2600" b="1" spc="-10" dirty="0">
                <a:latin typeface="Arial"/>
                <a:cs typeface="Arial"/>
              </a:rPr>
              <a:t>календарних </a:t>
            </a:r>
            <a:r>
              <a:rPr sz="2600" b="1" dirty="0">
                <a:latin typeface="Arial"/>
                <a:cs typeface="Arial"/>
              </a:rPr>
              <a:t>днів</a:t>
            </a:r>
            <a:r>
              <a:rPr sz="2600" b="1" spc="-25" dirty="0">
                <a:latin typeface="Arial"/>
                <a:cs typeface="Arial"/>
              </a:rPr>
              <a:t> </a:t>
            </a:r>
            <a:r>
              <a:rPr sz="2600" spc="105" dirty="0">
                <a:latin typeface="Trebuchet MS"/>
                <a:cs typeface="Trebuchet MS"/>
              </a:rPr>
              <a:t>з</a:t>
            </a:r>
            <a:r>
              <a:rPr sz="2600" spc="-85" dirty="0">
                <a:latin typeface="Trebuchet MS"/>
                <a:cs typeface="Trebuchet MS"/>
              </a:rPr>
              <a:t> </a:t>
            </a:r>
            <a:r>
              <a:rPr sz="2600" spc="130" dirty="0">
                <a:latin typeface="Trebuchet MS"/>
                <a:cs typeface="Trebuchet MS"/>
              </a:rPr>
              <a:t>моменту</a:t>
            </a:r>
            <a:r>
              <a:rPr sz="2600" spc="-80" dirty="0">
                <a:latin typeface="Trebuchet MS"/>
                <a:cs typeface="Trebuchet MS"/>
              </a:rPr>
              <a:t> </a:t>
            </a:r>
            <a:r>
              <a:rPr sz="2600" spc="100" dirty="0">
                <a:latin typeface="Trebuchet MS"/>
                <a:cs typeface="Trebuchet MS"/>
              </a:rPr>
              <a:t>отримання позитивного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spc="-10" dirty="0">
                <a:latin typeface="Trebuchet MS"/>
                <a:cs typeface="Trebuchet MS"/>
              </a:rPr>
              <a:t>рішення.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699" y="3311909"/>
            <a:ext cx="9711690" cy="2318385"/>
          </a:xfrm>
          <a:custGeom>
            <a:avLst/>
            <a:gdLst/>
            <a:ahLst/>
            <a:cxnLst/>
            <a:rect l="l" t="t" r="r" b="b"/>
            <a:pathLst>
              <a:path w="9711690" h="2318385">
                <a:moveTo>
                  <a:pt x="9425814" y="2318051"/>
                </a:moveTo>
                <a:lnTo>
                  <a:pt x="285749" y="2318051"/>
                </a:lnTo>
                <a:lnTo>
                  <a:pt x="239399" y="2314311"/>
                </a:lnTo>
                <a:lnTo>
                  <a:pt x="195430" y="2303484"/>
                </a:lnTo>
                <a:lnTo>
                  <a:pt x="154431" y="2286157"/>
                </a:lnTo>
                <a:lnTo>
                  <a:pt x="116989" y="2262918"/>
                </a:lnTo>
                <a:lnTo>
                  <a:pt x="83694" y="2234357"/>
                </a:lnTo>
                <a:lnTo>
                  <a:pt x="55133" y="2201062"/>
                </a:lnTo>
                <a:lnTo>
                  <a:pt x="31894" y="2163620"/>
                </a:lnTo>
                <a:lnTo>
                  <a:pt x="14567" y="2122621"/>
                </a:lnTo>
                <a:lnTo>
                  <a:pt x="3739" y="2078652"/>
                </a:lnTo>
                <a:lnTo>
                  <a:pt x="0" y="2032301"/>
                </a:lnTo>
                <a:lnTo>
                  <a:pt x="0" y="285749"/>
                </a:lnTo>
                <a:lnTo>
                  <a:pt x="3739" y="239399"/>
                </a:lnTo>
                <a:lnTo>
                  <a:pt x="14567" y="195430"/>
                </a:lnTo>
                <a:lnTo>
                  <a:pt x="31894" y="154431"/>
                </a:lnTo>
                <a:lnTo>
                  <a:pt x="55133" y="116989"/>
                </a:lnTo>
                <a:lnTo>
                  <a:pt x="83694" y="83694"/>
                </a:lnTo>
                <a:lnTo>
                  <a:pt x="116989" y="55133"/>
                </a:lnTo>
                <a:lnTo>
                  <a:pt x="154431" y="31894"/>
                </a:lnTo>
                <a:lnTo>
                  <a:pt x="195430" y="14567"/>
                </a:lnTo>
                <a:lnTo>
                  <a:pt x="239399" y="3739"/>
                </a:lnTo>
                <a:lnTo>
                  <a:pt x="285749" y="0"/>
                </a:lnTo>
                <a:lnTo>
                  <a:pt x="9425814" y="0"/>
                </a:lnTo>
                <a:lnTo>
                  <a:pt x="9472164" y="3739"/>
                </a:lnTo>
                <a:lnTo>
                  <a:pt x="9516134" y="14567"/>
                </a:lnTo>
                <a:lnTo>
                  <a:pt x="9557133" y="31894"/>
                </a:lnTo>
                <a:lnTo>
                  <a:pt x="9594575" y="55133"/>
                </a:lnTo>
                <a:lnTo>
                  <a:pt x="9627870" y="83694"/>
                </a:lnTo>
                <a:lnTo>
                  <a:pt x="9656432" y="116989"/>
                </a:lnTo>
                <a:lnTo>
                  <a:pt x="9679670" y="154431"/>
                </a:lnTo>
                <a:lnTo>
                  <a:pt x="9696997" y="195430"/>
                </a:lnTo>
                <a:lnTo>
                  <a:pt x="9707825" y="239399"/>
                </a:lnTo>
                <a:lnTo>
                  <a:pt x="9711565" y="285749"/>
                </a:lnTo>
                <a:lnTo>
                  <a:pt x="9711565" y="2032301"/>
                </a:lnTo>
                <a:lnTo>
                  <a:pt x="9707825" y="2078652"/>
                </a:lnTo>
                <a:lnTo>
                  <a:pt x="9696997" y="2122621"/>
                </a:lnTo>
                <a:lnTo>
                  <a:pt x="9679670" y="2163620"/>
                </a:lnTo>
                <a:lnTo>
                  <a:pt x="9656432" y="2201062"/>
                </a:lnTo>
                <a:lnTo>
                  <a:pt x="9627870" y="2234357"/>
                </a:lnTo>
                <a:lnTo>
                  <a:pt x="9594575" y="2262918"/>
                </a:lnTo>
                <a:lnTo>
                  <a:pt x="9557133" y="2286157"/>
                </a:lnTo>
                <a:lnTo>
                  <a:pt x="9516134" y="2303484"/>
                </a:lnTo>
                <a:lnTo>
                  <a:pt x="9472164" y="2314311"/>
                </a:lnTo>
                <a:lnTo>
                  <a:pt x="9425814" y="2318051"/>
                </a:lnTo>
                <a:close/>
              </a:path>
            </a:pathLst>
          </a:custGeom>
          <a:solidFill>
            <a:srgbClr val="123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990774" y="3311909"/>
            <a:ext cx="6268720" cy="6011545"/>
          </a:xfrm>
          <a:custGeom>
            <a:avLst/>
            <a:gdLst/>
            <a:ahLst/>
            <a:cxnLst/>
            <a:rect l="l" t="t" r="r" b="b"/>
            <a:pathLst>
              <a:path w="6268719" h="6011545">
                <a:moveTo>
                  <a:pt x="5982775" y="6011002"/>
                </a:moveTo>
                <a:lnTo>
                  <a:pt x="285749" y="6011002"/>
                </a:lnTo>
                <a:lnTo>
                  <a:pt x="239399" y="6007263"/>
                </a:lnTo>
                <a:lnTo>
                  <a:pt x="195431" y="5996435"/>
                </a:lnTo>
                <a:lnTo>
                  <a:pt x="154431" y="5979108"/>
                </a:lnTo>
                <a:lnTo>
                  <a:pt x="116989" y="5955869"/>
                </a:lnTo>
                <a:lnTo>
                  <a:pt x="83694" y="5927308"/>
                </a:lnTo>
                <a:lnTo>
                  <a:pt x="55133" y="5894013"/>
                </a:lnTo>
                <a:lnTo>
                  <a:pt x="31894" y="5856571"/>
                </a:lnTo>
                <a:lnTo>
                  <a:pt x="14567" y="5815572"/>
                </a:lnTo>
                <a:lnTo>
                  <a:pt x="3739" y="5771603"/>
                </a:lnTo>
                <a:lnTo>
                  <a:pt x="0" y="5725252"/>
                </a:lnTo>
                <a:lnTo>
                  <a:pt x="0" y="285749"/>
                </a:lnTo>
                <a:lnTo>
                  <a:pt x="3739" y="239399"/>
                </a:lnTo>
                <a:lnTo>
                  <a:pt x="14567" y="195430"/>
                </a:lnTo>
                <a:lnTo>
                  <a:pt x="31894" y="154431"/>
                </a:lnTo>
                <a:lnTo>
                  <a:pt x="55133" y="116989"/>
                </a:lnTo>
                <a:lnTo>
                  <a:pt x="83694" y="83694"/>
                </a:lnTo>
                <a:lnTo>
                  <a:pt x="116989" y="55133"/>
                </a:lnTo>
                <a:lnTo>
                  <a:pt x="154431" y="31894"/>
                </a:lnTo>
                <a:lnTo>
                  <a:pt x="195431" y="14567"/>
                </a:lnTo>
                <a:lnTo>
                  <a:pt x="239399" y="3739"/>
                </a:lnTo>
                <a:lnTo>
                  <a:pt x="285749" y="0"/>
                </a:lnTo>
                <a:lnTo>
                  <a:pt x="5982775" y="0"/>
                </a:lnTo>
                <a:lnTo>
                  <a:pt x="6029125" y="3739"/>
                </a:lnTo>
                <a:lnTo>
                  <a:pt x="6073095" y="14567"/>
                </a:lnTo>
                <a:lnTo>
                  <a:pt x="6114094" y="31894"/>
                </a:lnTo>
                <a:lnTo>
                  <a:pt x="6151536" y="55133"/>
                </a:lnTo>
                <a:lnTo>
                  <a:pt x="6184831" y="83694"/>
                </a:lnTo>
                <a:lnTo>
                  <a:pt x="6213392" y="116989"/>
                </a:lnTo>
                <a:lnTo>
                  <a:pt x="6236630" y="154431"/>
                </a:lnTo>
                <a:lnTo>
                  <a:pt x="6253957" y="195430"/>
                </a:lnTo>
                <a:lnTo>
                  <a:pt x="6264785" y="239399"/>
                </a:lnTo>
                <a:lnTo>
                  <a:pt x="6268525" y="285749"/>
                </a:lnTo>
                <a:lnTo>
                  <a:pt x="6268525" y="5725252"/>
                </a:lnTo>
                <a:lnTo>
                  <a:pt x="6264785" y="5771603"/>
                </a:lnTo>
                <a:lnTo>
                  <a:pt x="6253957" y="5815572"/>
                </a:lnTo>
                <a:lnTo>
                  <a:pt x="6236630" y="5856571"/>
                </a:lnTo>
                <a:lnTo>
                  <a:pt x="6213392" y="5894013"/>
                </a:lnTo>
                <a:lnTo>
                  <a:pt x="6184831" y="5927308"/>
                </a:lnTo>
                <a:lnTo>
                  <a:pt x="6151536" y="5955869"/>
                </a:lnTo>
                <a:lnTo>
                  <a:pt x="6114094" y="5979108"/>
                </a:lnTo>
                <a:lnTo>
                  <a:pt x="6073095" y="5996435"/>
                </a:lnTo>
                <a:lnTo>
                  <a:pt x="6029125" y="6007263"/>
                </a:lnTo>
                <a:lnTo>
                  <a:pt x="5982775" y="60110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028700" y="5894186"/>
            <a:ext cx="9710420" cy="3429000"/>
            <a:chOff x="1028700" y="5894186"/>
            <a:chExt cx="9710420" cy="3429000"/>
          </a:xfrm>
        </p:grpSpPr>
        <p:sp>
          <p:nvSpPr>
            <p:cNvPr id="5" name="object 5"/>
            <p:cNvSpPr/>
            <p:nvPr/>
          </p:nvSpPr>
          <p:spPr>
            <a:xfrm>
              <a:off x="1028700" y="5894186"/>
              <a:ext cx="9710420" cy="3429000"/>
            </a:xfrm>
            <a:custGeom>
              <a:avLst/>
              <a:gdLst/>
              <a:ahLst/>
              <a:cxnLst/>
              <a:rect l="l" t="t" r="r" b="b"/>
              <a:pathLst>
                <a:path w="9710420" h="3429000">
                  <a:moveTo>
                    <a:pt x="9425816" y="3428725"/>
                  </a:moveTo>
                  <a:lnTo>
                    <a:pt x="285750" y="3428725"/>
                  </a:lnTo>
                  <a:lnTo>
                    <a:pt x="239399" y="3424985"/>
                  </a:lnTo>
                  <a:lnTo>
                    <a:pt x="195430" y="3414157"/>
                  </a:lnTo>
                  <a:lnTo>
                    <a:pt x="154431" y="3396830"/>
                  </a:lnTo>
                  <a:lnTo>
                    <a:pt x="116989" y="3373592"/>
                  </a:lnTo>
                  <a:lnTo>
                    <a:pt x="83694" y="3345031"/>
                  </a:lnTo>
                  <a:lnTo>
                    <a:pt x="55133" y="3311735"/>
                  </a:lnTo>
                  <a:lnTo>
                    <a:pt x="31894" y="3274294"/>
                  </a:lnTo>
                  <a:lnTo>
                    <a:pt x="14567" y="3233294"/>
                  </a:lnTo>
                  <a:lnTo>
                    <a:pt x="3740" y="3189325"/>
                  </a:lnTo>
                  <a:lnTo>
                    <a:pt x="0" y="3142975"/>
                  </a:lnTo>
                  <a:lnTo>
                    <a:pt x="0" y="285750"/>
                  </a:lnTo>
                  <a:lnTo>
                    <a:pt x="3740" y="239400"/>
                  </a:lnTo>
                  <a:lnTo>
                    <a:pt x="14567" y="195431"/>
                  </a:lnTo>
                  <a:lnTo>
                    <a:pt x="31894" y="154431"/>
                  </a:lnTo>
                  <a:lnTo>
                    <a:pt x="55133" y="116989"/>
                  </a:lnTo>
                  <a:lnTo>
                    <a:pt x="83694" y="83694"/>
                  </a:lnTo>
                  <a:lnTo>
                    <a:pt x="116989" y="55133"/>
                  </a:lnTo>
                  <a:lnTo>
                    <a:pt x="154431" y="31895"/>
                  </a:lnTo>
                  <a:lnTo>
                    <a:pt x="195430" y="14567"/>
                  </a:lnTo>
                  <a:lnTo>
                    <a:pt x="239399" y="3740"/>
                  </a:lnTo>
                  <a:lnTo>
                    <a:pt x="285750" y="0"/>
                  </a:lnTo>
                  <a:lnTo>
                    <a:pt x="9425816" y="0"/>
                  </a:lnTo>
                  <a:lnTo>
                    <a:pt x="9472166" y="3740"/>
                  </a:lnTo>
                  <a:lnTo>
                    <a:pt x="9516135" y="14567"/>
                  </a:lnTo>
                  <a:lnTo>
                    <a:pt x="9557134" y="31895"/>
                  </a:lnTo>
                  <a:lnTo>
                    <a:pt x="9594576" y="55133"/>
                  </a:lnTo>
                  <a:lnTo>
                    <a:pt x="9627871" y="83694"/>
                  </a:lnTo>
                  <a:lnTo>
                    <a:pt x="9656432" y="116989"/>
                  </a:lnTo>
                  <a:lnTo>
                    <a:pt x="9679671" y="154431"/>
                  </a:lnTo>
                  <a:lnTo>
                    <a:pt x="9696998" y="195431"/>
                  </a:lnTo>
                  <a:lnTo>
                    <a:pt x="9707826" y="239400"/>
                  </a:lnTo>
                  <a:lnTo>
                    <a:pt x="9710256" y="269520"/>
                  </a:lnTo>
                  <a:lnTo>
                    <a:pt x="9710256" y="3159205"/>
                  </a:lnTo>
                  <a:lnTo>
                    <a:pt x="9696998" y="3233294"/>
                  </a:lnTo>
                  <a:lnTo>
                    <a:pt x="9679671" y="3274294"/>
                  </a:lnTo>
                  <a:lnTo>
                    <a:pt x="9656432" y="3311735"/>
                  </a:lnTo>
                  <a:lnTo>
                    <a:pt x="9627871" y="3345031"/>
                  </a:lnTo>
                  <a:lnTo>
                    <a:pt x="9594576" y="3373592"/>
                  </a:lnTo>
                  <a:lnTo>
                    <a:pt x="9557134" y="3396830"/>
                  </a:lnTo>
                  <a:lnTo>
                    <a:pt x="9516135" y="3414157"/>
                  </a:lnTo>
                  <a:lnTo>
                    <a:pt x="9472166" y="3424985"/>
                  </a:lnTo>
                  <a:lnTo>
                    <a:pt x="9425816" y="3428725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84797" y="6261099"/>
              <a:ext cx="1527810" cy="561340"/>
            </a:xfrm>
            <a:custGeom>
              <a:avLst/>
              <a:gdLst/>
              <a:ahLst/>
              <a:cxnLst/>
              <a:rect l="l" t="t" r="r" b="b"/>
              <a:pathLst>
                <a:path w="1527810" h="561340">
                  <a:moveTo>
                    <a:pt x="1246865" y="561303"/>
                  </a:moveTo>
                  <a:lnTo>
                    <a:pt x="280651" y="561303"/>
                  </a:lnTo>
                  <a:lnTo>
                    <a:pt x="235128" y="557629"/>
                  </a:lnTo>
                  <a:lnTo>
                    <a:pt x="191943" y="546995"/>
                  </a:lnTo>
                  <a:lnTo>
                    <a:pt x="151675" y="529977"/>
                  </a:lnTo>
                  <a:lnTo>
                    <a:pt x="114902" y="507153"/>
                  </a:lnTo>
                  <a:lnTo>
                    <a:pt x="82200" y="479102"/>
                  </a:lnTo>
                  <a:lnTo>
                    <a:pt x="54149" y="446400"/>
                  </a:lnTo>
                  <a:lnTo>
                    <a:pt x="31325" y="409626"/>
                  </a:lnTo>
                  <a:lnTo>
                    <a:pt x="14307" y="369358"/>
                  </a:lnTo>
                  <a:lnTo>
                    <a:pt x="3673" y="326174"/>
                  </a:lnTo>
                  <a:lnTo>
                    <a:pt x="0" y="280651"/>
                  </a:lnTo>
                  <a:lnTo>
                    <a:pt x="3673" y="235128"/>
                  </a:lnTo>
                  <a:lnTo>
                    <a:pt x="14307" y="191943"/>
                  </a:lnTo>
                  <a:lnTo>
                    <a:pt x="31325" y="151675"/>
                  </a:lnTo>
                  <a:lnTo>
                    <a:pt x="54149" y="114902"/>
                  </a:lnTo>
                  <a:lnTo>
                    <a:pt x="82200" y="82200"/>
                  </a:lnTo>
                  <a:lnTo>
                    <a:pt x="114902" y="54149"/>
                  </a:lnTo>
                  <a:lnTo>
                    <a:pt x="151675" y="31325"/>
                  </a:lnTo>
                  <a:lnTo>
                    <a:pt x="191943" y="14307"/>
                  </a:lnTo>
                  <a:lnTo>
                    <a:pt x="235128" y="3673"/>
                  </a:lnTo>
                  <a:lnTo>
                    <a:pt x="280651" y="0"/>
                  </a:lnTo>
                  <a:lnTo>
                    <a:pt x="1246865" y="0"/>
                  </a:lnTo>
                  <a:lnTo>
                    <a:pt x="1292388" y="3673"/>
                  </a:lnTo>
                  <a:lnTo>
                    <a:pt x="1335573" y="14307"/>
                  </a:lnTo>
                  <a:lnTo>
                    <a:pt x="1375841" y="31325"/>
                  </a:lnTo>
                  <a:lnTo>
                    <a:pt x="1412614" y="54149"/>
                  </a:lnTo>
                  <a:lnTo>
                    <a:pt x="1445316" y="82200"/>
                  </a:lnTo>
                  <a:lnTo>
                    <a:pt x="1473367" y="114902"/>
                  </a:lnTo>
                  <a:lnTo>
                    <a:pt x="1496191" y="151675"/>
                  </a:lnTo>
                  <a:lnTo>
                    <a:pt x="1513209" y="191943"/>
                  </a:lnTo>
                  <a:lnTo>
                    <a:pt x="1523843" y="235128"/>
                  </a:lnTo>
                  <a:lnTo>
                    <a:pt x="1527516" y="280651"/>
                  </a:lnTo>
                  <a:lnTo>
                    <a:pt x="1523843" y="326174"/>
                  </a:lnTo>
                  <a:lnTo>
                    <a:pt x="1513209" y="369358"/>
                  </a:lnTo>
                  <a:lnTo>
                    <a:pt x="1496191" y="409626"/>
                  </a:lnTo>
                  <a:lnTo>
                    <a:pt x="1473367" y="446400"/>
                  </a:lnTo>
                  <a:lnTo>
                    <a:pt x="1445316" y="479102"/>
                  </a:lnTo>
                  <a:lnTo>
                    <a:pt x="1412614" y="507153"/>
                  </a:lnTo>
                  <a:lnTo>
                    <a:pt x="1375841" y="529977"/>
                  </a:lnTo>
                  <a:lnTo>
                    <a:pt x="1335573" y="546995"/>
                  </a:lnTo>
                  <a:lnTo>
                    <a:pt x="1292388" y="557629"/>
                  </a:lnTo>
                  <a:lnTo>
                    <a:pt x="1246865" y="5613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65" dirty="0"/>
              <a:t>Масштабування:</a:t>
            </a:r>
            <a:r>
              <a:rPr spc="-200" dirty="0"/>
              <a:t> </a:t>
            </a:r>
            <a:r>
              <a:rPr b="0" spc="105" dirty="0">
                <a:latin typeface="Trebuchet MS"/>
                <a:cs typeface="Trebuchet MS"/>
              </a:rPr>
              <a:t>Діючі</a:t>
            </a:r>
            <a:r>
              <a:rPr b="0" spc="-70" dirty="0">
                <a:latin typeface="Trebuchet MS"/>
                <a:cs typeface="Trebuchet MS"/>
              </a:rPr>
              <a:t> </a:t>
            </a:r>
            <a:r>
              <a:rPr b="0" spc="170" dirty="0">
                <a:latin typeface="Trebuchet MS"/>
                <a:cs typeface="Trebuchet MS"/>
              </a:rPr>
              <a:t>ФОП,</a:t>
            </a:r>
            <a:r>
              <a:rPr b="0" spc="-65" dirty="0">
                <a:latin typeface="Trebuchet MS"/>
                <a:cs typeface="Trebuchet MS"/>
              </a:rPr>
              <a:t> </a:t>
            </a:r>
            <a:r>
              <a:rPr b="0" spc="175" dirty="0">
                <a:latin typeface="Trebuchet MS"/>
                <a:cs typeface="Trebuchet MS"/>
              </a:rPr>
              <a:t>Юридичні</a:t>
            </a:r>
            <a:r>
              <a:rPr b="0" spc="-70" dirty="0">
                <a:latin typeface="Trebuchet MS"/>
                <a:cs typeface="Trebuchet MS"/>
              </a:rPr>
              <a:t> </a:t>
            </a:r>
            <a:r>
              <a:rPr b="0" spc="229" dirty="0">
                <a:latin typeface="Trebuchet MS"/>
                <a:cs typeface="Trebuchet MS"/>
              </a:rPr>
              <a:t>особи</a:t>
            </a:r>
          </a:p>
        </p:txBody>
      </p:sp>
      <p:sp>
        <p:nvSpPr>
          <p:cNvPr id="8" name="object 8"/>
          <p:cNvSpPr/>
          <p:nvPr/>
        </p:nvSpPr>
        <p:spPr>
          <a:xfrm>
            <a:off x="1028699" y="836966"/>
            <a:ext cx="6908165" cy="756285"/>
          </a:xfrm>
          <a:custGeom>
            <a:avLst/>
            <a:gdLst/>
            <a:ahLst/>
            <a:cxnLst/>
            <a:rect l="l" t="t" r="r" b="b"/>
            <a:pathLst>
              <a:path w="6908165" h="756285">
                <a:moveTo>
                  <a:pt x="6530999" y="755757"/>
                </a:moveTo>
                <a:lnTo>
                  <a:pt x="377878" y="755757"/>
                </a:lnTo>
                <a:lnTo>
                  <a:pt x="330478" y="752813"/>
                </a:lnTo>
                <a:lnTo>
                  <a:pt x="284835" y="744216"/>
                </a:lnTo>
                <a:lnTo>
                  <a:pt x="241303" y="730322"/>
                </a:lnTo>
                <a:lnTo>
                  <a:pt x="200236" y="711483"/>
                </a:lnTo>
                <a:lnTo>
                  <a:pt x="161988" y="688054"/>
                </a:lnTo>
                <a:lnTo>
                  <a:pt x="126914" y="660389"/>
                </a:lnTo>
                <a:lnTo>
                  <a:pt x="95368" y="628843"/>
                </a:lnTo>
                <a:lnTo>
                  <a:pt x="67703" y="593769"/>
                </a:lnTo>
                <a:lnTo>
                  <a:pt x="44274" y="555521"/>
                </a:lnTo>
                <a:lnTo>
                  <a:pt x="25435" y="514454"/>
                </a:lnTo>
                <a:lnTo>
                  <a:pt x="11540" y="470922"/>
                </a:lnTo>
                <a:lnTo>
                  <a:pt x="2944" y="425279"/>
                </a:lnTo>
                <a:lnTo>
                  <a:pt x="0" y="377878"/>
                </a:lnTo>
                <a:lnTo>
                  <a:pt x="2944" y="330478"/>
                </a:lnTo>
                <a:lnTo>
                  <a:pt x="11540" y="284835"/>
                </a:lnTo>
                <a:lnTo>
                  <a:pt x="25435" y="241303"/>
                </a:lnTo>
                <a:lnTo>
                  <a:pt x="44274" y="200236"/>
                </a:lnTo>
                <a:lnTo>
                  <a:pt x="67703" y="161988"/>
                </a:lnTo>
                <a:lnTo>
                  <a:pt x="95368" y="126914"/>
                </a:lnTo>
                <a:lnTo>
                  <a:pt x="126914" y="95368"/>
                </a:lnTo>
                <a:lnTo>
                  <a:pt x="161988" y="67703"/>
                </a:lnTo>
                <a:lnTo>
                  <a:pt x="200236" y="44274"/>
                </a:lnTo>
                <a:lnTo>
                  <a:pt x="241303" y="25435"/>
                </a:lnTo>
                <a:lnTo>
                  <a:pt x="284835" y="11540"/>
                </a:lnTo>
                <a:lnTo>
                  <a:pt x="330478" y="2944"/>
                </a:lnTo>
                <a:lnTo>
                  <a:pt x="377878" y="0"/>
                </a:lnTo>
                <a:lnTo>
                  <a:pt x="6530999" y="0"/>
                </a:lnTo>
                <a:lnTo>
                  <a:pt x="6578399" y="2944"/>
                </a:lnTo>
                <a:lnTo>
                  <a:pt x="6624042" y="11540"/>
                </a:lnTo>
                <a:lnTo>
                  <a:pt x="6667575" y="25435"/>
                </a:lnTo>
                <a:lnTo>
                  <a:pt x="6708642" y="44274"/>
                </a:lnTo>
                <a:lnTo>
                  <a:pt x="6746889" y="67703"/>
                </a:lnTo>
                <a:lnTo>
                  <a:pt x="6781963" y="95368"/>
                </a:lnTo>
                <a:lnTo>
                  <a:pt x="6813510" y="126914"/>
                </a:lnTo>
                <a:lnTo>
                  <a:pt x="6841175" y="161988"/>
                </a:lnTo>
                <a:lnTo>
                  <a:pt x="6864603" y="200236"/>
                </a:lnTo>
                <a:lnTo>
                  <a:pt x="6883442" y="241303"/>
                </a:lnTo>
                <a:lnTo>
                  <a:pt x="6897337" y="284835"/>
                </a:lnTo>
                <a:lnTo>
                  <a:pt x="6905934" y="330478"/>
                </a:lnTo>
                <a:lnTo>
                  <a:pt x="6908096" y="365290"/>
                </a:lnTo>
                <a:lnTo>
                  <a:pt x="6908096" y="390467"/>
                </a:lnTo>
                <a:lnTo>
                  <a:pt x="6897337" y="470922"/>
                </a:lnTo>
                <a:lnTo>
                  <a:pt x="6883442" y="514454"/>
                </a:lnTo>
                <a:lnTo>
                  <a:pt x="6864603" y="555521"/>
                </a:lnTo>
                <a:lnTo>
                  <a:pt x="6841175" y="593769"/>
                </a:lnTo>
                <a:lnTo>
                  <a:pt x="6813510" y="628843"/>
                </a:lnTo>
                <a:lnTo>
                  <a:pt x="6781963" y="660389"/>
                </a:lnTo>
                <a:lnTo>
                  <a:pt x="6746889" y="688054"/>
                </a:lnTo>
                <a:lnTo>
                  <a:pt x="6708642" y="711483"/>
                </a:lnTo>
                <a:lnTo>
                  <a:pt x="6667575" y="730322"/>
                </a:lnTo>
                <a:lnTo>
                  <a:pt x="6624042" y="744216"/>
                </a:lnTo>
                <a:lnTo>
                  <a:pt x="6578399" y="752813"/>
                </a:lnTo>
                <a:lnTo>
                  <a:pt x="6530999" y="75575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84797" y="3594845"/>
            <a:ext cx="2376805" cy="561340"/>
          </a:xfrm>
          <a:custGeom>
            <a:avLst/>
            <a:gdLst/>
            <a:ahLst/>
            <a:cxnLst/>
            <a:rect l="l" t="t" r="r" b="b"/>
            <a:pathLst>
              <a:path w="2376804" h="561339">
                <a:moveTo>
                  <a:pt x="2096502" y="561302"/>
                </a:moveTo>
                <a:lnTo>
                  <a:pt x="280651" y="561302"/>
                </a:lnTo>
                <a:lnTo>
                  <a:pt x="235128" y="557629"/>
                </a:lnTo>
                <a:lnTo>
                  <a:pt x="191943" y="546994"/>
                </a:lnTo>
                <a:lnTo>
                  <a:pt x="151675" y="529976"/>
                </a:lnTo>
                <a:lnTo>
                  <a:pt x="114902" y="507153"/>
                </a:lnTo>
                <a:lnTo>
                  <a:pt x="82200" y="479101"/>
                </a:lnTo>
                <a:lnTo>
                  <a:pt x="54149" y="446400"/>
                </a:lnTo>
                <a:lnTo>
                  <a:pt x="31325" y="409626"/>
                </a:lnTo>
                <a:lnTo>
                  <a:pt x="14307" y="369359"/>
                </a:lnTo>
                <a:lnTo>
                  <a:pt x="3673" y="326174"/>
                </a:lnTo>
                <a:lnTo>
                  <a:pt x="0" y="280651"/>
                </a:lnTo>
                <a:lnTo>
                  <a:pt x="3673" y="235128"/>
                </a:lnTo>
                <a:lnTo>
                  <a:pt x="14307" y="191943"/>
                </a:lnTo>
                <a:lnTo>
                  <a:pt x="31325" y="151676"/>
                </a:lnTo>
                <a:lnTo>
                  <a:pt x="54149" y="114902"/>
                </a:lnTo>
                <a:lnTo>
                  <a:pt x="82200" y="82200"/>
                </a:lnTo>
                <a:lnTo>
                  <a:pt x="114902" y="54149"/>
                </a:lnTo>
                <a:lnTo>
                  <a:pt x="151675" y="31325"/>
                </a:lnTo>
                <a:lnTo>
                  <a:pt x="191943" y="14307"/>
                </a:lnTo>
                <a:lnTo>
                  <a:pt x="235128" y="3673"/>
                </a:lnTo>
                <a:lnTo>
                  <a:pt x="280651" y="0"/>
                </a:lnTo>
                <a:lnTo>
                  <a:pt x="2096502" y="0"/>
                </a:lnTo>
                <a:lnTo>
                  <a:pt x="2142026" y="3673"/>
                </a:lnTo>
                <a:lnTo>
                  <a:pt x="2185210" y="14307"/>
                </a:lnTo>
                <a:lnTo>
                  <a:pt x="2225478" y="31325"/>
                </a:lnTo>
                <a:lnTo>
                  <a:pt x="2262252" y="54149"/>
                </a:lnTo>
                <a:lnTo>
                  <a:pt x="2294953" y="82200"/>
                </a:lnTo>
                <a:lnTo>
                  <a:pt x="2323005" y="114902"/>
                </a:lnTo>
                <a:lnTo>
                  <a:pt x="2345828" y="151676"/>
                </a:lnTo>
                <a:lnTo>
                  <a:pt x="2362846" y="191943"/>
                </a:lnTo>
                <a:lnTo>
                  <a:pt x="2373481" y="235128"/>
                </a:lnTo>
                <a:lnTo>
                  <a:pt x="2376766" y="275839"/>
                </a:lnTo>
                <a:lnTo>
                  <a:pt x="2376766" y="285463"/>
                </a:lnTo>
                <a:lnTo>
                  <a:pt x="2373481" y="326174"/>
                </a:lnTo>
                <a:lnTo>
                  <a:pt x="2362846" y="369359"/>
                </a:lnTo>
                <a:lnTo>
                  <a:pt x="2345828" y="409626"/>
                </a:lnTo>
                <a:lnTo>
                  <a:pt x="2323005" y="446400"/>
                </a:lnTo>
                <a:lnTo>
                  <a:pt x="2294953" y="479101"/>
                </a:lnTo>
                <a:lnTo>
                  <a:pt x="2262252" y="507153"/>
                </a:lnTo>
                <a:lnTo>
                  <a:pt x="2225478" y="529976"/>
                </a:lnTo>
                <a:lnTo>
                  <a:pt x="2185210" y="546994"/>
                </a:lnTo>
                <a:lnTo>
                  <a:pt x="2142026" y="557629"/>
                </a:lnTo>
                <a:lnTo>
                  <a:pt x="2096502" y="5613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394890" y="3881205"/>
            <a:ext cx="3973195" cy="561340"/>
          </a:xfrm>
          <a:custGeom>
            <a:avLst/>
            <a:gdLst/>
            <a:ahLst/>
            <a:cxnLst/>
            <a:rect l="l" t="t" r="r" b="b"/>
            <a:pathLst>
              <a:path w="3973194" h="561339">
                <a:moveTo>
                  <a:pt x="3692251" y="561302"/>
                </a:moveTo>
                <a:lnTo>
                  <a:pt x="280651" y="561302"/>
                </a:lnTo>
                <a:lnTo>
                  <a:pt x="235128" y="557629"/>
                </a:lnTo>
                <a:lnTo>
                  <a:pt x="191943" y="546994"/>
                </a:lnTo>
                <a:lnTo>
                  <a:pt x="151675" y="529976"/>
                </a:lnTo>
                <a:lnTo>
                  <a:pt x="114902" y="507153"/>
                </a:lnTo>
                <a:lnTo>
                  <a:pt x="82200" y="479101"/>
                </a:lnTo>
                <a:lnTo>
                  <a:pt x="54149" y="446400"/>
                </a:lnTo>
                <a:lnTo>
                  <a:pt x="31325" y="409626"/>
                </a:lnTo>
                <a:lnTo>
                  <a:pt x="14307" y="369358"/>
                </a:lnTo>
                <a:lnTo>
                  <a:pt x="3673" y="326174"/>
                </a:lnTo>
                <a:lnTo>
                  <a:pt x="0" y="280651"/>
                </a:lnTo>
                <a:lnTo>
                  <a:pt x="3673" y="235128"/>
                </a:lnTo>
                <a:lnTo>
                  <a:pt x="14307" y="191943"/>
                </a:lnTo>
                <a:lnTo>
                  <a:pt x="31325" y="151675"/>
                </a:lnTo>
                <a:lnTo>
                  <a:pt x="54149" y="114902"/>
                </a:lnTo>
                <a:lnTo>
                  <a:pt x="82200" y="82200"/>
                </a:lnTo>
                <a:lnTo>
                  <a:pt x="114902" y="54149"/>
                </a:lnTo>
                <a:lnTo>
                  <a:pt x="151675" y="31325"/>
                </a:lnTo>
                <a:lnTo>
                  <a:pt x="191943" y="14307"/>
                </a:lnTo>
                <a:lnTo>
                  <a:pt x="235128" y="3673"/>
                </a:lnTo>
                <a:lnTo>
                  <a:pt x="280651" y="0"/>
                </a:lnTo>
                <a:lnTo>
                  <a:pt x="3692251" y="0"/>
                </a:lnTo>
                <a:lnTo>
                  <a:pt x="3737775" y="3673"/>
                </a:lnTo>
                <a:lnTo>
                  <a:pt x="3780959" y="14307"/>
                </a:lnTo>
                <a:lnTo>
                  <a:pt x="3821227" y="31325"/>
                </a:lnTo>
                <a:lnTo>
                  <a:pt x="3858000" y="54149"/>
                </a:lnTo>
                <a:lnTo>
                  <a:pt x="3890702" y="82200"/>
                </a:lnTo>
                <a:lnTo>
                  <a:pt x="3918753" y="114902"/>
                </a:lnTo>
                <a:lnTo>
                  <a:pt x="3941577" y="151675"/>
                </a:lnTo>
                <a:lnTo>
                  <a:pt x="3958595" y="191943"/>
                </a:lnTo>
                <a:lnTo>
                  <a:pt x="3969229" y="235128"/>
                </a:lnTo>
                <a:lnTo>
                  <a:pt x="3972902" y="280651"/>
                </a:lnTo>
                <a:lnTo>
                  <a:pt x="3969229" y="326174"/>
                </a:lnTo>
                <a:lnTo>
                  <a:pt x="3958595" y="369358"/>
                </a:lnTo>
                <a:lnTo>
                  <a:pt x="3941577" y="409626"/>
                </a:lnTo>
                <a:lnTo>
                  <a:pt x="3918753" y="446400"/>
                </a:lnTo>
                <a:lnTo>
                  <a:pt x="3890702" y="479101"/>
                </a:lnTo>
                <a:lnTo>
                  <a:pt x="3858000" y="507153"/>
                </a:lnTo>
                <a:lnTo>
                  <a:pt x="3821227" y="529976"/>
                </a:lnTo>
                <a:lnTo>
                  <a:pt x="3780959" y="546994"/>
                </a:lnTo>
                <a:lnTo>
                  <a:pt x="3737775" y="557629"/>
                </a:lnTo>
                <a:lnTo>
                  <a:pt x="3692251" y="561302"/>
                </a:lnTo>
                <a:close/>
              </a:path>
            </a:pathLst>
          </a:custGeom>
          <a:solidFill>
            <a:srgbClr val="EDF4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335873" y="977370"/>
            <a:ext cx="6224905" cy="4476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750" spc="110" dirty="0">
                <a:solidFill>
                  <a:srgbClr val="404860"/>
                </a:solidFill>
                <a:latin typeface="Trebuchet MS"/>
                <a:cs typeface="Trebuchet MS"/>
              </a:rPr>
              <a:t>Категоризація</a:t>
            </a:r>
            <a:r>
              <a:rPr sz="2750" spc="105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750" b="1" dirty="0">
                <a:solidFill>
                  <a:srgbClr val="404860"/>
                </a:solidFill>
                <a:latin typeface="Arial"/>
                <a:cs typeface="Arial"/>
              </a:rPr>
              <a:t>отримувачів</a:t>
            </a:r>
            <a:r>
              <a:rPr sz="2750" b="1" spc="10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750" b="1" spc="-10" dirty="0">
                <a:solidFill>
                  <a:srgbClr val="404860"/>
                </a:solidFill>
                <a:latin typeface="Arial"/>
                <a:cs typeface="Arial"/>
              </a:rPr>
              <a:t>грантів</a:t>
            </a:r>
            <a:endParaRPr sz="27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09668" y="3694915"/>
            <a:ext cx="192532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10" dirty="0">
                <a:solidFill>
                  <a:srgbClr val="404860"/>
                </a:solidFill>
                <a:latin typeface="Arial"/>
                <a:cs typeface="Arial"/>
              </a:rPr>
              <a:t>Цільова</a:t>
            </a:r>
            <a:r>
              <a:rPr sz="2100" b="1" spc="-100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spc="-20" dirty="0">
                <a:solidFill>
                  <a:srgbClr val="404860"/>
                </a:solidFill>
                <a:latin typeface="Arial"/>
                <a:cs typeface="Arial"/>
              </a:rPr>
              <a:t>група</a:t>
            </a:r>
            <a:endParaRPr sz="2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619762" y="3981275"/>
            <a:ext cx="346138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404860"/>
                </a:solidFill>
                <a:latin typeface="Arial"/>
                <a:cs typeface="Arial"/>
              </a:rPr>
              <a:t>Умови</a:t>
            </a:r>
            <a:r>
              <a:rPr sz="2100" b="1" spc="-70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spc="50" dirty="0">
                <a:solidFill>
                  <a:srgbClr val="404860"/>
                </a:solidFill>
                <a:latin typeface="Arial"/>
                <a:cs typeface="Arial"/>
              </a:rPr>
              <a:t>відкриття</a:t>
            </a:r>
            <a:r>
              <a:rPr sz="2100" b="1" spc="-70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spc="45" dirty="0">
                <a:solidFill>
                  <a:srgbClr val="404860"/>
                </a:solidFill>
                <a:latin typeface="Arial"/>
                <a:cs typeface="Arial"/>
              </a:rPr>
              <a:t>рахунку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72097" y="4343219"/>
            <a:ext cx="6891020" cy="105410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80"/>
              </a:spcBef>
            </a:pPr>
            <a:r>
              <a:rPr sz="3500" b="1" spc="50" dirty="0">
                <a:solidFill>
                  <a:srgbClr val="FFFFFF"/>
                </a:solidFill>
                <a:latin typeface="Arial"/>
                <a:cs typeface="Arial"/>
              </a:rPr>
              <a:t>Зареєстровані</a:t>
            </a:r>
            <a:r>
              <a:rPr sz="3500" b="1" spc="-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00" b="1" spc="60" dirty="0">
                <a:solidFill>
                  <a:srgbClr val="FED500"/>
                </a:solidFill>
                <a:latin typeface="Arial"/>
                <a:cs typeface="Arial"/>
              </a:rPr>
              <a:t>ФОП,</a:t>
            </a:r>
            <a:r>
              <a:rPr sz="3500" b="1" spc="-155" dirty="0">
                <a:solidFill>
                  <a:srgbClr val="FED500"/>
                </a:solidFill>
                <a:latin typeface="Arial"/>
                <a:cs typeface="Arial"/>
              </a:rPr>
              <a:t> </a:t>
            </a:r>
            <a:r>
              <a:rPr sz="3500" b="1" spc="-10" dirty="0">
                <a:solidFill>
                  <a:srgbClr val="FED500"/>
                </a:solidFill>
                <a:latin typeface="Arial"/>
                <a:cs typeface="Arial"/>
              </a:rPr>
              <a:t>юридичні </a:t>
            </a:r>
            <a:r>
              <a:rPr sz="3500" b="1" dirty="0">
                <a:solidFill>
                  <a:srgbClr val="FED500"/>
                </a:solidFill>
                <a:latin typeface="Arial"/>
                <a:cs typeface="Arial"/>
              </a:rPr>
              <a:t>особи</a:t>
            </a:r>
            <a:r>
              <a:rPr sz="3500" b="1" spc="-130" dirty="0">
                <a:solidFill>
                  <a:srgbClr val="FED500"/>
                </a:solidFill>
                <a:latin typeface="Arial"/>
                <a:cs typeface="Arial"/>
              </a:rPr>
              <a:t> </a:t>
            </a:r>
            <a:r>
              <a:rPr sz="3500" b="1" spc="10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3500" b="1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00" b="1" dirty="0">
                <a:solidFill>
                  <a:srgbClr val="FFFFFF"/>
                </a:solidFill>
                <a:latin typeface="Arial"/>
                <a:cs typeface="Arial"/>
              </a:rPr>
              <a:t>існуючим</a:t>
            </a:r>
            <a:r>
              <a:rPr sz="3500" b="1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00" b="1" spc="-10" dirty="0">
                <a:solidFill>
                  <a:srgbClr val="FFFFFF"/>
                </a:solidFill>
                <a:latin typeface="Arial"/>
                <a:cs typeface="Arial"/>
              </a:rPr>
              <a:t>бізнесом</a:t>
            </a:r>
            <a:endParaRPr sz="3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502487" y="4800905"/>
            <a:ext cx="4059554" cy="154940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900"/>
              </a:lnSpc>
              <a:spcBef>
                <a:spcPts val="480"/>
              </a:spcBef>
            </a:pPr>
            <a:r>
              <a:rPr sz="3500" b="1" spc="-20" dirty="0">
                <a:solidFill>
                  <a:srgbClr val="123DCC"/>
                </a:solidFill>
                <a:latin typeface="Arial"/>
                <a:cs typeface="Arial"/>
              </a:rPr>
              <a:t>Повинні</a:t>
            </a:r>
            <a:r>
              <a:rPr sz="3500" b="1" spc="-190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3500" b="1" spc="80" dirty="0">
                <a:solidFill>
                  <a:srgbClr val="123DCC"/>
                </a:solidFill>
                <a:latin typeface="Arial"/>
                <a:cs typeface="Arial"/>
              </a:rPr>
              <a:t>укласти </a:t>
            </a:r>
            <a:r>
              <a:rPr sz="3500" b="1" dirty="0">
                <a:solidFill>
                  <a:srgbClr val="123DCC"/>
                </a:solidFill>
                <a:latin typeface="Arial"/>
                <a:cs typeface="Arial"/>
              </a:rPr>
              <a:t>договір</a:t>
            </a:r>
            <a:r>
              <a:rPr sz="3500" b="1" spc="-105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3500" b="1" spc="155" dirty="0">
                <a:solidFill>
                  <a:srgbClr val="161517"/>
                </a:solidFill>
                <a:latin typeface="Arial"/>
                <a:cs typeface="Arial"/>
              </a:rPr>
              <a:t>та</a:t>
            </a:r>
            <a:r>
              <a:rPr sz="3500" b="1" spc="-10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3500" b="1" spc="50" dirty="0">
                <a:solidFill>
                  <a:srgbClr val="161517"/>
                </a:solidFill>
                <a:latin typeface="Arial"/>
                <a:cs typeface="Arial"/>
              </a:rPr>
              <a:t>подати </a:t>
            </a:r>
            <a:r>
              <a:rPr sz="3500" b="1" spc="140" dirty="0">
                <a:solidFill>
                  <a:srgbClr val="161517"/>
                </a:solidFill>
                <a:latin typeface="Arial"/>
                <a:cs typeface="Arial"/>
              </a:rPr>
              <a:t>пакет</a:t>
            </a:r>
            <a:r>
              <a:rPr sz="3500" b="1" spc="-15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3500" b="1" spc="55" dirty="0">
                <a:solidFill>
                  <a:srgbClr val="161517"/>
                </a:solidFill>
                <a:latin typeface="Arial"/>
                <a:cs typeface="Arial"/>
              </a:rPr>
              <a:t>документів</a:t>
            </a:r>
            <a:endParaRPr sz="35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502487" y="7572545"/>
            <a:ext cx="3624579" cy="116459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5080">
              <a:lnSpc>
                <a:spcPts val="2930"/>
              </a:lnSpc>
              <a:spcBef>
                <a:spcPts val="355"/>
              </a:spcBef>
            </a:pPr>
            <a:r>
              <a:rPr sz="2600" spc="125" dirty="0">
                <a:solidFill>
                  <a:srgbClr val="161517"/>
                </a:solidFill>
                <a:latin typeface="Trebuchet MS"/>
                <a:cs typeface="Trebuchet MS"/>
              </a:rPr>
              <a:t>до</a:t>
            </a:r>
            <a:r>
              <a:rPr sz="2600" spc="5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600" spc="90" dirty="0">
                <a:solidFill>
                  <a:srgbClr val="161517"/>
                </a:solidFill>
                <a:latin typeface="Trebuchet MS"/>
                <a:cs typeface="Trebuchet MS"/>
              </a:rPr>
              <a:t>банку</a:t>
            </a:r>
            <a:r>
              <a:rPr sz="2600" spc="5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600" b="1" dirty="0">
                <a:solidFill>
                  <a:srgbClr val="161517"/>
                </a:solidFill>
                <a:latin typeface="Arial"/>
                <a:cs typeface="Arial"/>
              </a:rPr>
              <a:t>протягом</a:t>
            </a:r>
            <a:r>
              <a:rPr sz="2600" b="1" spc="-2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600" b="1" spc="20" dirty="0">
                <a:solidFill>
                  <a:srgbClr val="161517"/>
                </a:solidFill>
                <a:latin typeface="Arial"/>
                <a:cs typeface="Arial"/>
              </a:rPr>
              <a:t>10 </a:t>
            </a:r>
            <a:r>
              <a:rPr sz="2600" b="1" dirty="0">
                <a:solidFill>
                  <a:srgbClr val="161517"/>
                </a:solidFill>
                <a:latin typeface="Arial"/>
                <a:cs typeface="Arial"/>
              </a:rPr>
              <a:t>робочих</a:t>
            </a:r>
            <a:r>
              <a:rPr sz="2600" b="1" spc="-16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161517"/>
                </a:solidFill>
                <a:latin typeface="Arial"/>
                <a:cs typeface="Arial"/>
              </a:rPr>
              <a:t>днів</a:t>
            </a:r>
            <a:r>
              <a:rPr sz="2600" b="1" spc="-4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600" spc="55" dirty="0">
                <a:solidFill>
                  <a:srgbClr val="161517"/>
                </a:solidFill>
                <a:latin typeface="Trebuchet MS"/>
                <a:cs typeface="Trebuchet MS"/>
              </a:rPr>
              <a:t>з </a:t>
            </a:r>
            <a:r>
              <a:rPr sz="2600" spc="130" dirty="0">
                <a:solidFill>
                  <a:srgbClr val="161517"/>
                </a:solidFill>
                <a:latin typeface="Trebuchet MS"/>
                <a:cs typeface="Trebuchet MS"/>
              </a:rPr>
              <a:t>моменту</a:t>
            </a:r>
            <a:r>
              <a:rPr sz="26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600" spc="60" dirty="0">
                <a:solidFill>
                  <a:srgbClr val="161517"/>
                </a:solidFill>
                <a:latin typeface="Trebuchet MS"/>
                <a:cs typeface="Trebuchet MS"/>
              </a:rPr>
              <a:t>погодження.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72097" y="6201336"/>
            <a:ext cx="7125334" cy="2776220"/>
          </a:xfrm>
          <a:prstGeom prst="rect">
            <a:avLst/>
          </a:prstGeom>
        </p:spPr>
        <p:txBody>
          <a:bodyPr vert="horz" wrap="square" lIns="0" tIns="172085" rIns="0" bIns="0" rtlCol="0">
            <a:spAutoFit/>
          </a:bodyPr>
          <a:lstStyle/>
          <a:p>
            <a:pPr marL="250190">
              <a:lnSpc>
                <a:spcPct val="100000"/>
              </a:lnSpc>
              <a:spcBef>
                <a:spcPts val="1355"/>
              </a:spcBef>
            </a:pPr>
            <a:r>
              <a:rPr sz="2100" b="1" spc="75" dirty="0">
                <a:solidFill>
                  <a:srgbClr val="404860"/>
                </a:solidFill>
                <a:latin typeface="Arial"/>
                <a:cs typeface="Arial"/>
              </a:rPr>
              <a:t>Статус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2100">
              <a:latin typeface="Arial"/>
              <a:cs typeface="Arial"/>
            </a:endParaRPr>
          </a:p>
          <a:p>
            <a:pPr marL="12700" marR="638175">
              <a:lnSpc>
                <a:spcPts val="3900"/>
              </a:lnSpc>
            </a:pPr>
            <a:r>
              <a:rPr sz="3500" b="1" spc="75" dirty="0">
                <a:solidFill>
                  <a:srgbClr val="FFFFFF"/>
                </a:solidFill>
                <a:latin typeface="Arial"/>
                <a:cs typeface="Arial"/>
              </a:rPr>
              <a:t>Суб'єкти</a:t>
            </a:r>
            <a:r>
              <a:rPr sz="35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00" b="1" spc="140" dirty="0">
                <a:solidFill>
                  <a:srgbClr val="FED500"/>
                </a:solidFill>
                <a:latin typeface="Arial"/>
                <a:cs typeface="Arial"/>
              </a:rPr>
              <a:t>мікро-</a:t>
            </a:r>
            <a:r>
              <a:rPr sz="3500" b="1" spc="75" dirty="0">
                <a:solidFill>
                  <a:srgbClr val="FED500"/>
                </a:solidFill>
                <a:latin typeface="Arial"/>
                <a:cs typeface="Arial"/>
              </a:rPr>
              <a:t>,</a:t>
            </a:r>
            <a:r>
              <a:rPr sz="3500" b="1" spc="-90" dirty="0">
                <a:solidFill>
                  <a:srgbClr val="FED500"/>
                </a:solidFill>
                <a:latin typeface="Arial"/>
                <a:cs typeface="Arial"/>
              </a:rPr>
              <a:t> </a:t>
            </a:r>
            <a:r>
              <a:rPr sz="3500" b="1" dirty="0">
                <a:solidFill>
                  <a:srgbClr val="FED500"/>
                </a:solidFill>
                <a:latin typeface="Arial"/>
                <a:cs typeface="Arial"/>
              </a:rPr>
              <a:t>малого</a:t>
            </a:r>
            <a:r>
              <a:rPr sz="3500" b="1" spc="-90" dirty="0">
                <a:solidFill>
                  <a:srgbClr val="FED500"/>
                </a:solidFill>
                <a:latin typeface="Arial"/>
                <a:cs typeface="Arial"/>
              </a:rPr>
              <a:t> </a:t>
            </a:r>
            <a:r>
              <a:rPr sz="3500" b="1" spc="130" dirty="0">
                <a:solidFill>
                  <a:srgbClr val="FED500"/>
                </a:solidFill>
                <a:latin typeface="Arial"/>
                <a:cs typeface="Arial"/>
              </a:rPr>
              <a:t>та </a:t>
            </a:r>
            <a:r>
              <a:rPr sz="3500" b="1" spc="50" dirty="0">
                <a:solidFill>
                  <a:srgbClr val="FED500"/>
                </a:solidFill>
                <a:latin typeface="Arial"/>
                <a:cs typeface="Arial"/>
              </a:rPr>
              <a:t>середнього</a:t>
            </a:r>
            <a:r>
              <a:rPr sz="3500" b="1" spc="-155" dirty="0">
                <a:solidFill>
                  <a:srgbClr val="FED500"/>
                </a:solidFill>
                <a:latin typeface="Arial"/>
                <a:cs typeface="Arial"/>
              </a:rPr>
              <a:t> </a:t>
            </a:r>
            <a:r>
              <a:rPr sz="3500" b="1" spc="-10" dirty="0">
                <a:solidFill>
                  <a:srgbClr val="FFFFFF"/>
                </a:solidFill>
                <a:latin typeface="Arial"/>
                <a:cs typeface="Arial"/>
              </a:rPr>
              <a:t>підприємництва</a:t>
            </a:r>
            <a:endParaRPr sz="3500">
              <a:latin typeface="Arial"/>
              <a:cs typeface="Arial"/>
            </a:endParaRPr>
          </a:p>
          <a:p>
            <a:pPr marL="12700">
              <a:lnSpc>
                <a:spcPts val="3020"/>
              </a:lnSpc>
              <a:spcBef>
                <a:spcPts val="1555"/>
              </a:spcBef>
            </a:pPr>
            <a:r>
              <a:rPr sz="2600" b="1" spc="55" dirty="0">
                <a:solidFill>
                  <a:srgbClr val="FFFFFF"/>
                </a:solidFill>
                <a:latin typeface="Arial"/>
                <a:cs typeface="Arial"/>
              </a:rPr>
              <a:t>які</a:t>
            </a:r>
            <a:r>
              <a:rPr sz="26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прагнуть</a:t>
            </a:r>
            <a:r>
              <a:rPr sz="26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45" dirty="0">
                <a:solidFill>
                  <a:srgbClr val="FFFFFF"/>
                </a:solidFill>
                <a:latin typeface="Arial"/>
                <a:cs typeface="Arial"/>
              </a:rPr>
              <a:t>масштабувати</a:t>
            </a:r>
            <a:r>
              <a:rPr sz="2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-10" dirty="0">
                <a:solidFill>
                  <a:srgbClr val="FFFFFF"/>
                </a:solidFill>
                <a:latin typeface="Arial"/>
                <a:cs typeface="Arial"/>
              </a:rPr>
              <a:t>власну</a:t>
            </a:r>
            <a:r>
              <a:rPr sz="26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-10" dirty="0">
                <a:solidFill>
                  <a:srgbClr val="FFFFFF"/>
                </a:solidFill>
                <a:latin typeface="Arial"/>
                <a:cs typeface="Arial"/>
              </a:rPr>
              <a:t>справу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ts val="3020"/>
              </a:lnSpc>
            </a:pPr>
            <a:r>
              <a:rPr sz="2600" spc="160" dirty="0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sz="26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140" dirty="0">
                <a:solidFill>
                  <a:srgbClr val="FFFFFF"/>
                </a:solidFill>
                <a:latin typeface="Trebuchet MS"/>
                <a:cs typeface="Trebuchet MS"/>
              </a:rPr>
              <a:t>створювати</a:t>
            </a:r>
            <a:r>
              <a:rPr sz="26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95" dirty="0">
                <a:solidFill>
                  <a:srgbClr val="FFFFFF"/>
                </a:solidFill>
                <a:latin typeface="Trebuchet MS"/>
                <a:cs typeface="Trebuchet MS"/>
              </a:rPr>
              <a:t>додаткові</a:t>
            </a:r>
            <a:r>
              <a:rPr sz="26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75" dirty="0">
                <a:solidFill>
                  <a:srgbClr val="FFFFFF"/>
                </a:solidFill>
                <a:latin typeface="Trebuchet MS"/>
                <a:cs typeface="Trebuchet MS"/>
              </a:rPr>
              <a:t>робочі</a:t>
            </a:r>
            <a:r>
              <a:rPr sz="26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Trebuchet MS"/>
                <a:cs typeface="Trebuchet MS"/>
              </a:rPr>
              <a:t>місця.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70" dirty="0"/>
              <a:t>Започаткування</a:t>
            </a:r>
            <a:r>
              <a:rPr spc="-235" dirty="0"/>
              <a:t> </a:t>
            </a:r>
            <a:r>
              <a:rPr spc="-10" dirty="0"/>
              <a:t>власної</a:t>
            </a:r>
            <a:r>
              <a:rPr spc="-229" dirty="0"/>
              <a:t> </a:t>
            </a:r>
            <a:r>
              <a:rPr spc="-10" dirty="0"/>
              <a:t>справи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28699" y="836966"/>
            <a:ext cx="8517890" cy="756285"/>
            <a:chOff x="1028699" y="836966"/>
            <a:chExt cx="8517890" cy="756285"/>
          </a:xfrm>
        </p:grpSpPr>
        <p:sp>
          <p:nvSpPr>
            <p:cNvPr id="4" name="object 4"/>
            <p:cNvSpPr/>
            <p:nvPr/>
          </p:nvSpPr>
          <p:spPr>
            <a:xfrm>
              <a:off x="1028699" y="836966"/>
              <a:ext cx="6719570" cy="756285"/>
            </a:xfrm>
            <a:custGeom>
              <a:avLst/>
              <a:gdLst/>
              <a:ahLst/>
              <a:cxnLst/>
              <a:rect l="l" t="t" r="r" b="b"/>
              <a:pathLst>
                <a:path w="6719570" h="756285">
                  <a:moveTo>
                    <a:pt x="6342051" y="755757"/>
                  </a:moveTo>
                  <a:lnTo>
                    <a:pt x="377878" y="755757"/>
                  </a:lnTo>
                  <a:lnTo>
                    <a:pt x="330478" y="752813"/>
                  </a:lnTo>
                  <a:lnTo>
                    <a:pt x="284835" y="744216"/>
                  </a:lnTo>
                  <a:lnTo>
                    <a:pt x="241303" y="730322"/>
                  </a:lnTo>
                  <a:lnTo>
                    <a:pt x="200236" y="711483"/>
                  </a:lnTo>
                  <a:lnTo>
                    <a:pt x="161988" y="688054"/>
                  </a:lnTo>
                  <a:lnTo>
                    <a:pt x="126914" y="660389"/>
                  </a:lnTo>
                  <a:lnTo>
                    <a:pt x="95368" y="628843"/>
                  </a:lnTo>
                  <a:lnTo>
                    <a:pt x="67703" y="593769"/>
                  </a:lnTo>
                  <a:lnTo>
                    <a:pt x="44274" y="555521"/>
                  </a:lnTo>
                  <a:lnTo>
                    <a:pt x="25435" y="514454"/>
                  </a:lnTo>
                  <a:lnTo>
                    <a:pt x="11540" y="470922"/>
                  </a:lnTo>
                  <a:lnTo>
                    <a:pt x="2944" y="425279"/>
                  </a:lnTo>
                  <a:lnTo>
                    <a:pt x="0" y="377878"/>
                  </a:lnTo>
                  <a:lnTo>
                    <a:pt x="2944" y="330478"/>
                  </a:lnTo>
                  <a:lnTo>
                    <a:pt x="11540" y="284835"/>
                  </a:lnTo>
                  <a:lnTo>
                    <a:pt x="25435" y="241303"/>
                  </a:lnTo>
                  <a:lnTo>
                    <a:pt x="44274" y="200236"/>
                  </a:lnTo>
                  <a:lnTo>
                    <a:pt x="67703" y="161988"/>
                  </a:lnTo>
                  <a:lnTo>
                    <a:pt x="95368" y="126914"/>
                  </a:lnTo>
                  <a:lnTo>
                    <a:pt x="126914" y="95368"/>
                  </a:lnTo>
                  <a:lnTo>
                    <a:pt x="161988" y="67703"/>
                  </a:lnTo>
                  <a:lnTo>
                    <a:pt x="200236" y="44274"/>
                  </a:lnTo>
                  <a:lnTo>
                    <a:pt x="241303" y="25435"/>
                  </a:lnTo>
                  <a:lnTo>
                    <a:pt x="284835" y="11540"/>
                  </a:lnTo>
                  <a:lnTo>
                    <a:pt x="330478" y="2944"/>
                  </a:lnTo>
                  <a:lnTo>
                    <a:pt x="377878" y="0"/>
                  </a:lnTo>
                  <a:lnTo>
                    <a:pt x="6342051" y="0"/>
                  </a:lnTo>
                  <a:lnTo>
                    <a:pt x="6389451" y="2944"/>
                  </a:lnTo>
                  <a:lnTo>
                    <a:pt x="6435095" y="11540"/>
                  </a:lnTo>
                  <a:lnTo>
                    <a:pt x="6478627" y="25435"/>
                  </a:lnTo>
                  <a:lnTo>
                    <a:pt x="6519694" y="44274"/>
                  </a:lnTo>
                  <a:lnTo>
                    <a:pt x="6557942" y="67703"/>
                  </a:lnTo>
                  <a:lnTo>
                    <a:pt x="6593016" y="95368"/>
                  </a:lnTo>
                  <a:lnTo>
                    <a:pt x="6624562" y="126914"/>
                  </a:lnTo>
                  <a:lnTo>
                    <a:pt x="6652227" y="161988"/>
                  </a:lnTo>
                  <a:lnTo>
                    <a:pt x="6675656" y="200236"/>
                  </a:lnTo>
                  <a:lnTo>
                    <a:pt x="6694495" y="241303"/>
                  </a:lnTo>
                  <a:lnTo>
                    <a:pt x="6708389" y="284835"/>
                  </a:lnTo>
                  <a:lnTo>
                    <a:pt x="6716986" y="330478"/>
                  </a:lnTo>
                  <a:lnTo>
                    <a:pt x="6719157" y="365423"/>
                  </a:lnTo>
                  <a:lnTo>
                    <a:pt x="6719157" y="390334"/>
                  </a:lnTo>
                  <a:lnTo>
                    <a:pt x="6708389" y="470922"/>
                  </a:lnTo>
                  <a:lnTo>
                    <a:pt x="6694495" y="514454"/>
                  </a:lnTo>
                  <a:lnTo>
                    <a:pt x="6675656" y="555521"/>
                  </a:lnTo>
                  <a:lnTo>
                    <a:pt x="6652227" y="593769"/>
                  </a:lnTo>
                  <a:lnTo>
                    <a:pt x="6624562" y="628843"/>
                  </a:lnTo>
                  <a:lnTo>
                    <a:pt x="6593016" y="660389"/>
                  </a:lnTo>
                  <a:lnTo>
                    <a:pt x="6557942" y="688054"/>
                  </a:lnTo>
                  <a:lnTo>
                    <a:pt x="6519694" y="711483"/>
                  </a:lnTo>
                  <a:lnTo>
                    <a:pt x="6478627" y="730322"/>
                  </a:lnTo>
                  <a:lnTo>
                    <a:pt x="6435095" y="744216"/>
                  </a:lnTo>
                  <a:lnTo>
                    <a:pt x="6389451" y="752813"/>
                  </a:lnTo>
                  <a:lnTo>
                    <a:pt x="6342051" y="7557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48630" y="836966"/>
              <a:ext cx="1798320" cy="756285"/>
            </a:xfrm>
            <a:custGeom>
              <a:avLst/>
              <a:gdLst/>
              <a:ahLst/>
              <a:cxnLst/>
              <a:rect l="l" t="t" r="r" b="b"/>
              <a:pathLst>
                <a:path w="1798320" h="756285">
                  <a:moveTo>
                    <a:pt x="1419905" y="755757"/>
                  </a:moveTo>
                  <a:lnTo>
                    <a:pt x="377878" y="755757"/>
                  </a:lnTo>
                  <a:lnTo>
                    <a:pt x="330478" y="752813"/>
                  </a:lnTo>
                  <a:lnTo>
                    <a:pt x="284835" y="744216"/>
                  </a:lnTo>
                  <a:lnTo>
                    <a:pt x="241302" y="730322"/>
                  </a:lnTo>
                  <a:lnTo>
                    <a:pt x="200235" y="711483"/>
                  </a:lnTo>
                  <a:lnTo>
                    <a:pt x="161988" y="688054"/>
                  </a:lnTo>
                  <a:lnTo>
                    <a:pt x="126914" y="660389"/>
                  </a:lnTo>
                  <a:lnTo>
                    <a:pt x="95367" y="628843"/>
                  </a:lnTo>
                  <a:lnTo>
                    <a:pt x="67703" y="593769"/>
                  </a:lnTo>
                  <a:lnTo>
                    <a:pt x="44274" y="555521"/>
                  </a:lnTo>
                  <a:lnTo>
                    <a:pt x="25435" y="514454"/>
                  </a:lnTo>
                  <a:lnTo>
                    <a:pt x="11540" y="470922"/>
                  </a:lnTo>
                  <a:lnTo>
                    <a:pt x="2944" y="425279"/>
                  </a:lnTo>
                  <a:lnTo>
                    <a:pt x="0" y="377878"/>
                  </a:lnTo>
                  <a:lnTo>
                    <a:pt x="2944" y="330478"/>
                  </a:lnTo>
                  <a:lnTo>
                    <a:pt x="11540" y="284835"/>
                  </a:lnTo>
                  <a:lnTo>
                    <a:pt x="25435" y="241303"/>
                  </a:lnTo>
                  <a:lnTo>
                    <a:pt x="44274" y="200236"/>
                  </a:lnTo>
                  <a:lnTo>
                    <a:pt x="67703" y="161988"/>
                  </a:lnTo>
                  <a:lnTo>
                    <a:pt x="95367" y="126914"/>
                  </a:lnTo>
                  <a:lnTo>
                    <a:pt x="126914" y="95368"/>
                  </a:lnTo>
                  <a:lnTo>
                    <a:pt x="161988" y="67703"/>
                  </a:lnTo>
                  <a:lnTo>
                    <a:pt x="200235" y="44274"/>
                  </a:lnTo>
                  <a:lnTo>
                    <a:pt x="241302" y="25435"/>
                  </a:lnTo>
                  <a:lnTo>
                    <a:pt x="284835" y="11540"/>
                  </a:lnTo>
                  <a:lnTo>
                    <a:pt x="330478" y="2944"/>
                  </a:lnTo>
                  <a:lnTo>
                    <a:pt x="377878" y="0"/>
                  </a:lnTo>
                  <a:lnTo>
                    <a:pt x="1419905" y="0"/>
                  </a:lnTo>
                  <a:lnTo>
                    <a:pt x="1467305" y="2944"/>
                  </a:lnTo>
                  <a:lnTo>
                    <a:pt x="1512948" y="11540"/>
                  </a:lnTo>
                  <a:lnTo>
                    <a:pt x="1556481" y="25435"/>
                  </a:lnTo>
                  <a:lnTo>
                    <a:pt x="1597548" y="44274"/>
                  </a:lnTo>
                  <a:lnTo>
                    <a:pt x="1635795" y="67703"/>
                  </a:lnTo>
                  <a:lnTo>
                    <a:pt x="1670869" y="95368"/>
                  </a:lnTo>
                  <a:lnTo>
                    <a:pt x="1702416" y="126914"/>
                  </a:lnTo>
                  <a:lnTo>
                    <a:pt x="1730080" y="161988"/>
                  </a:lnTo>
                  <a:lnTo>
                    <a:pt x="1753509" y="200236"/>
                  </a:lnTo>
                  <a:lnTo>
                    <a:pt x="1772348" y="241303"/>
                  </a:lnTo>
                  <a:lnTo>
                    <a:pt x="1786243" y="284835"/>
                  </a:lnTo>
                  <a:lnTo>
                    <a:pt x="1794840" y="330478"/>
                  </a:lnTo>
                  <a:lnTo>
                    <a:pt x="1797784" y="377878"/>
                  </a:lnTo>
                  <a:lnTo>
                    <a:pt x="1794840" y="425279"/>
                  </a:lnTo>
                  <a:lnTo>
                    <a:pt x="1786243" y="470922"/>
                  </a:lnTo>
                  <a:lnTo>
                    <a:pt x="1772348" y="514454"/>
                  </a:lnTo>
                  <a:lnTo>
                    <a:pt x="1753509" y="555521"/>
                  </a:lnTo>
                  <a:lnTo>
                    <a:pt x="1730080" y="593769"/>
                  </a:lnTo>
                  <a:lnTo>
                    <a:pt x="1702416" y="628843"/>
                  </a:lnTo>
                  <a:lnTo>
                    <a:pt x="1670869" y="660389"/>
                  </a:lnTo>
                  <a:lnTo>
                    <a:pt x="1635795" y="688054"/>
                  </a:lnTo>
                  <a:lnTo>
                    <a:pt x="1597548" y="711483"/>
                  </a:lnTo>
                  <a:lnTo>
                    <a:pt x="1556481" y="730322"/>
                  </a:lnTo>
                  <a:lnTo>
                    <a:pt x="1512948" y="744216"/>
                  </a:lnTo>
                  <a:lnTo>
                    <a:pt x="1467305" y="752813"/>
                  </a:lnTo>
                  <a:lnTo>
                    <a:pt x="1419905" y="755757"/>
                  </a:lnTo>
                  <a:close/>
                </a:path>
              </a:pathLst>
            </a:custGeom>
            <a:solidFill>
              <a:srgbClr val="123D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335873" y="977370"/>
            <a:ext cx="7867015" cy="4476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6732270" algn="l"/>
              </a:tabLst>
            </a:pPr>
            <a:r>
              <a:rPr sz="2750" spc="80" dirty="0">
                <a:solidFill>
                  <a:srgbClr val="404860"/>
                </a:solidFill>
                <a:latin typeface="Trebuchet MS"/>
                <a:cs typeface="Trebuchet MS"/>
              </a:rPr>
              <a:t>Треки</a:t>
            </a:r>
            <a:r>
              <a:rPr sz="2750" spc="-4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750" b="1" spc="65" dirty="0">
                <a:solidFill>
                  <a:srgbClr val="404860"/>
                </a:solidFill>
                <a:latin typeface="Arial"/>
                <a:cs typeface="Arial"/>
              </a:rPr>
              <a:t>підтримки</a:t>
            </a:r>
            <a:r>
              <a:rPr sz="2750" b="1" spc="-114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750" b="1" spc="130" dirty="0">
                <a:solidFill>
                  <a:srgbClr val="404860"/>
                </a:solidFill>
                <a:latin typeface="Arial"/>
                <a:cs typeface="Arial"/>
              </a:rPr>
              <a:t>та</a:t>
            </a:r>
            <a:r>
              <a:rPr sz="2750" b="1" spc="-114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750" b="1" spc="-10" dirty="0">
                <a:solidFill>
                  <a:srgbClr val="404860"/>
                </a:solidFill>
                <a:latin typeface="Arial"/>
                <a:cs typeface="Arial"/>
              </a:rPr>
              <a:t>фінансування</a:t>
            </a:r>
            <a:r>
              <a:rPr sz="2750" b="1" dirty="0">
                <a:solidFill>
                  <a:srgbClr val="404860"/>
                </a:solidFill>
                <a:latin typeface="Arial"/>
                <a:cs typeface="Arial"/>
              </a:rPr>
              <a:t>	</a:t>
            </a:r>
            <a:r>
              <a:rPr sz="2750" b="1" spc="140" dirty="0">
                <a:solidFill>
                  <a:srgbClr val="FFFFFF"/>
                </a:solidFill>
                <a:latin typeface="Arial"/>
                <a:cs typeface="Arial"/>
              </a:rPr>
              <a:t>Трек</a:t>
            </a:r>
            <a:r>
              <a:rPr sz="2750" b="1" spc="-110" dirty="0">
                <a:solidFill>
                  <a:srgbClr val="FFFFFF"/>
                </a:solidFill>
                <a:latin typeface="Arial"/>
                <a:cs typeface="Arial"/>
              </a:rPr>
              <a:t> 1</a:t>
            </a:r>
            <a:endParaRPr sz="27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28699" y="4153271"/>
            <a:ext cx="5337810" cy="5105400"/>
          </a:xfrm>
          <a:custGeom>
            <a:avLst/>
            <a:gdLst/>
            <a:ahLst/>
            <a:cxnLst/>
            <a:rect l="l" t="t" r="r" b="b"/>
            <a:pathLst>
              <a:path w="5337810" h="5105400">
                <a:moveTo>
                  <a:pt x="5004230" y="5105027"/>
                </a:moveTo>
                <a:lnTo>
                  <a:pt x="333375" y="5105027"/>
                </a:lnTo>
                <a:lnTo>
                  <a:pt x="284111" y="5101413"/>
                </a:lnTo>
                <a:lnTo>
                  <a:pt x="237091" y="5090913"/>
                </a:lnTo>
                <a:lnTo>
                  <a:pt x="192832" y="5074043"/>
                </a:lnTo>
                <a:lnTo>
                  <a:pt x="151848" y="5051319"/>
                </a:lnTo>
                <a:lnTo>
                  <a:pt x="114656" y="5023256"/>
                </a:lnTo>
                <a:lnTo>
                  <a:pt x="81771" y="4990371"/>
                </a:lnTo>
                <a:lnTo>
                  <a:pt x="53708" y="4953179"/>
                </a:lnTo>
                <a:lnTo>
                  <a:pt x="30984" y="4912195"/>
                </a:lnTo>
                <a:lnTo>
                  <a:pt x="14114" y="4867936"/>
                </a:lnTo>
                <a:lnTo>
                  <a:pt x="3614" y="4820916"/>
                </a:lnTo>
                <a:lnTo>
                  <a:pt x="0" y="4771652"/>
                </a:lnTo>
                <a:lnTo>
                  <a:pt x="0" y="333375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5" y="0"/>
                </a:lnTo>
                <a:lnTo>
                  <a:pt x="5004230" y="0"/>
                </a:lnTo>
                <a:lnTo>
                  <a:pt x="5053494" y="3614"/>
                </a:lnTo>
                <a:lnTo>
                  <a:pt x="5100513" y="14114"/>
                </a:lnTo>
                <a:lnTo>
                  <a:pt x="5144773" y="30984"/>
                </a:lnTo>
                <a:lnTo>
                  <a:pt x="5185756" y="53708"/>
                </a:lnTo>
                <a:lnTo>
                  <a:pt x="5222949" y="81771"/>
                </a:lnTo>
                <a:lnTo>
                  <a:pt x="5255834" y="114656"/>
                </a:lnTo>
                <a:lnTo>
                  <a:pt x="5283897" y="151848"/>
                </a:lnTo>
                <a:lnTo>
                  <a:pt x="5306621" y="192832"/>
                </a:lnTo>
                <a:lnTo>
                  <a:pt x="5323491" y="237091"/>
                </a:lnTo>
                <a:lnTo>
                  <a:pt x="5333991" y="284111"/>
                </a:lnTo>
                <a:lnTo>
                  <a:pt x="5337606" y="333375"/>
                </a:lnTo>
                <a:lnTo>
                  <a:pt x="5337606" y="4771652"/>
                </a:lnTo>
                <a:lnTo>
                  <a:pt x="5333991" y="4820916"/>
                </a:lnTo>
                <a:lnTo>
                  <a:pt x="5323491" y="4867936"/>
                </a:lnTo>
                <a:lnTo>
                  <a:pt x="5306621" y="4912195"/>
                </a:lnTo>
                <a:lnTo>
                  <a:pt x="5283897" y="4953179"/>
                </a:lnTo>
                <a:lnTo>
                  <a:pt x="5255834" y="4990371"/>
                </a:lnTo>
                <a:lnTo>
                  <a:pt x="5222949" y="5023256"/>
                </a:lnTo>
                <a:lnTo>
                  <a:pt x="5185756" y="5051319"/>
                </a:lnTo>
                <a:lnTo>
                  <a:pt x="5144773" y="5074043"/>
                </a:lnTo>
                <a:lnTo>
                  <a:pt x="5100513" y="5090913"/>
                </a:lnTo>
                <a:lnTo>
                  <a:pt x="5053494" y="5101413"/>
                </a:lnTo>
                <a:lnTo>
                  <a:pt x="5004230" y="51050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25638" y="4153272"/>
            <a:ext cx="4839970" cy="5104765"/>
          </a:xfrm>
          <a:custGeom>
            <a:avLst/>
            <a:gdLst/>
            <a:ahLst/>
            <a:cxnLst/>
            <a:rect l="l" t="t" r="r" b="b"/>
            <a:pathLst>
              <a:path w="4839970" h="5104765">
                <a:moveTo>
                  <a:pt x="4516496" y="5104274"/>
                </a:moveTo>
                <a:lnTo>
                  <a:pt x="323113" y="5104274"/>
                </a:lnTo>
                <a:lnTo>
                  <a:pt x="284111" y="5101413"/>
                </a:lnTo>
                <a:lnTo>
                  <a:pt x="237091" y="5090913"/>
                </a:lnTo>
                <a:lnTo>
                  <a:pt x="192832" y="5074043"/>
                </a:lnTo>
                <a:lnTo>
                  <a:pt x="151848" y="5051319"/>
                </a:lnTo>
                <a:lnTo>
                  <a:pt x="114656" y="5023256"/>
                </a:lnTo>
                <a:lnTo>
                  <a:pt x="81771" y="4990371"/>
                </a:lnTo>
                <a:lnTo>
                  <a:pt x="53708" y="4953179"/>
                </a:lnTo>
                <a:lnTo>
                  <a:pt x="30984" y="4912195"/>
                </a:lnTo>
                <a:lnTo>
                  <a:pt x="14114" y="4867936"/>
                </a:lnTo>
                <a:lnTo>
                  <a:pt x="3614" y="4820916"/>
                </a:lnTo>
                <a:lnTo>
                  <a:pt x="0" y="4771652"/>
                </a:lnTo>
                <a:lnTo>
                  <a:pt x="0" y="333375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5" y="0"/>
                </a:lnTo>
                <a:lnTo>
                  <a:pt x="4506234" y="0"/>
                </a:lnTo>
                <a:lnTo>
                  <a:pt x="4555498" y="3614"/>
                </a:lnTo>
                <a:lnTo>
                  <a:pt x="4602517" y="14114"/>
                </a:lnTo>
                <a:lnTo>
                  <a:pt x="4646776" y="30984"/>
                </a:lnTo>
                <a:lnTo>
                  <a:pt x="4687760" y="53708"/>
                </a:lnTo>
                <a:lnTo>
                  <a:pt x="4724952" y="81771"/>
                </a:lnTo>
                <a:lnTo>
                  <a:pt x="4757838" y="114656"/>
                </a:lnTo>
                <a:lnTo>
                  <a:pt x="4785900" y="151848"/>
                </a:lnTo>
                <a:lnTo>
                  <a:pt x="4808624" y="192832"/>
                </a:lnTo>
                <a:lnTo>
                  <a:pt x="4825494" y="237091"/>
                </a:lnTo>
                <a:lnTo>
                  <a:pt x="4835994" y="284111"/>
                </a:lnTo>
                <a:lnTo>
                  <a:pt x="4839608" y="333375"/>
                </a:lnTo>
                <a:lnTo>
                  <a:pt x="4839608" y="4771652"/>
                </a:lnTo>
                <a:lnTo>
                  <a:pt x="4835994" y="4820916"/>
                </a:lnTo>
                <a:lnTo>
                  <a:pt x="4825494" y="4867936"/>
                </a:lnTo>
                <a:lnTo>
                  <a:pt x="4808624" y="4912195"/>
                </a:lnTo>
                <a:lnTo>
                  <a:pt x="4785900" y="4953179"/>
                </a:lnTo>
                <a:lnTo>
                  <a:pt x="4757838" y="4990371"/>
                </a:lnTo>
                <a:lnTo>
                  <a:pt x="4724952" y="5023256"/>
                </a:lnTo>
                <a:lnTo>
                  <a:pt x="4687760" y="5051319"/>
                </a:lnTo>
                <a:lnTo>
                  <a:pt x="4646776" y="5074043"/>
                </a:lnTo>
                <a:lnTo>
                  <a:pt x="4602517" y="5090913"/>
                </a:lnTo>
                <a:lnTo>
                  <a:pt x="4555498" y="5101413"/>
                </a:lnTo>
                <a:lnTo>
                  <a:pt x="4516496" y="51042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124582" y="4153271"/>
            <a:ext cx="5125085" cy="5105400"/>
          </a:xfrm>
          <a:custGeom>
            <a:avLst/>
            <a:gdLst/>
            <a:ahLst/>
            <a:cxnLst/>
            <a:rect l="l" t="t" r="r" b="b"/>
            <a:pathLst>
              <a:path w="5125084" h="5105400">
                <a:moveTo>
                  <a:pt x="4801343" y="5105027"/>
                </a:moveTo>
                <a:lnTo>
                  <a:pt x="333375" y="5105027"/>
                </a:lnTo>
                <a:lnTo>
                  <a:pt x="284111" y="5101413"/>
                </a:lnTo>
                <a:lnTo>
                  <a:pt x="237091" y="5090913"/>
                </a:lnTo>
                <a:lnTo>
                  <a:pt x="192832" y="5074043"/>
                </a:lnTo>
                <a:lnTo>
                  <a:pt x="151848" y="5051319"/>
                </a:lnTo>
                <a:lnTo>
                  <a:pt x="114656" y="5023257"/>
                </a:lnTo>
                <a:lnTo>
                  <a:pt x="81771" y="4990371"/>
                </a:lnTo>
                <a:lnTo>
                  <a:pt x="53708" y="4953179"/>
                </a:lnTo>
                <a:lnTo>
                  <a:pt x="30984" y="4912195"/>
                </a:lnTo>
                <a:lnTo>
                  <a:pt x="14114" y="4867936"/>
                </a:lnTo>
                <a:lnTo>
                  <a:pt x="3614" y="4820916"/>
                </a:lnTo>
                <a:lnTo>
                  <a:pt x="0" y="4771653"/>
                </a:lnTo>
                <a:lnTo>
                  <a:pt x="0" y="333375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5" y="0"/>
                </a:lnTo>
                <a:lnTo>
                  <a:pt x="4801343" y="0"/>
                </a:lnTo>
                <a:lnTo>
                  <a:pt x="4850606" y="3614"/>
                </a:lnTo>
                <a:lnTo>
                  <a:pt x="4897626" y="14114"/>
                </a:lnTo>
                <a:lnTo>
                  <a:pt x="4941885" y="30984"/>
                </a:lnTo>
                <a:lnTo>
                  <a:pt x="4982869" y="53708"/>
                </a:lnTo>
                <a:lnTo>
                  <a:pt x="5020061" y="81771"/>
                </a:lnTo>
                <a:lnTo>
                  <a:pt x="5052946" y="114656"/>
                </a:lnTo>
                <a:lnTo>
                  <a:pt x="5081009" y="151848"/>
                </a:lnTo>
                <a:lnTo>
                  <a:pt x="5103733" y="192832"/>
                </a:lnTo>
                <a:lnTo>
                  <a:pt x="5120603" y="237091"/>
                </a:lnTo>
                <a:lnTo>
                  <a:pt x="5124969" y="256642"/>
                </a:lnTo>
                <a:lnTo>
                  <a:pt x="5124969" y="4848385"/>
                </a:lnTo>
                <a:lnTo>
                  <a:pt x="5103733" y="4912195"/>
                </a:lnTo>
                <a:lnTo>
                  <a:pt x="5081009" y="4953179"/>
                </a:lnTo>
                <a:lnTo>
                  <a:pt x="5052946" y="4990371"/>
                </a:lnTo>
                <a:lnTo>
                  <a:pt x="5020061" y="5023257"/>
                </a:lnTo>
                <a:lnTo>
                  <a:pt x="4982869" y="5051319"/>
                </a:lnTo>
                <a:lnTo>
                  <a:pt x="4941885" y="5074043"/>
                </a:lnTo>
                <a:lnTo>
                  <a:pt x="4897626" y="5090913"/>
                </a:lnTo>
                <a:lnTo>
                  <a:pt x="4850606" y="5101413"/>
                </a:lnTo>
                <a:lnTo>
                  <a:pt x="4801343" y="5105027"/>
                </a:lnTo>
                <a:close/>
              </a:path>
            </a:pathLst>
          </a:custGeom>
          <a:solidFill>
            <a:srgbClr val="123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2550285" y="5951857"/>
            <a:ext cx="4138295" cy="97980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2900" b="1" dirty="0">
                <a:solidFill>
                  <a:srgbClr val="FED500"/>
                </a:solidFill>
                <a:latin typeface="Arial"/>
                <a:cs typeface="Arial"/>
              </a:rPr>
              <a:t>від</a:t>
            </a:r>
            <a:r>
              <a:rPr sz="2900" b="1" spc="-125" dirty="0">
                <a:solidFill>
                  <a:srgbClr val="FED500"/>
                </a:solidFill>
                <a:latin typeface="Arial"/>
                <a:cs typeface="Arial"/>
              </a:rPr>
              <a:t> </a:t>
            </a:r>
            <a:r>
              <a:rPr sz="2900" b="1" spc="175" dirty="0">
                <a:solidFill>
                  <a:srgbClr val="FED500"/>
                </a:solidFill>
                <a:latin typeface="Arial"/>
                <a:cs typeface="Arial"/>
              </a:rPr>
              <a:t>₴100</a:t>
            </a:r>
            <a:r>
              <a:rPr sz="2900" b="1" spc="-120" dirty="0">
                <a:solidFill>
                  <a:srgbClr val="FED500"/>
                </a:solidFill>
                <a:latin typeface="Arial"/>
                <a:cs typeface="Arial"/>
              </a:rPr>
              <a:t> </a:t>
            </a:r>
            <a:r>
              <a:rPr sz="2900" b="1" dirty="0">
                <a:solidFill>
                  <a:srgbClr val="FED500"/>
                </a:solidFill>
                <a:latin typeface="Arial"/>
                <a:cs typeface="Arial"/>
              </a:rPr>
              <a:t>до</a:t>
            </a:r>
            <a:r>
              <a:rPr sz="2900" b="1" spc="-120" dirty="0">
                <a:solidFill>
                  <a:srgbClr val="FED500"/>
                </a:solidFill>
                <a:latin typeface="Arial"/>
                <a:cs typeface="Arial"/>
              </a:rPr>
              <a:t> </a:t>
            </a:r>
            <a:r>
              <a:rPr sz="2900" b="1" spc="310" dirty="0">
                <a:solidFill>
                  <a:srgbClr val="FED500"/>
                </a:solidFill>
                <a:latin typeface="Arial"/>
                <a:cs typeface="Arial"/>
              </a:rPr>
              <a:t>₴300</a:t>
            </a:r>
            <a:r>
              <a:rPr sz="2900" b="1" spc="-125" dirty="0">
                <a:solidFill>
                  <a:srgbClr val="FED500"/>
                </a:solidFill>
                <a:latin typeface="Arial"/>
                <a:cs typeface="Arial"/>
              </a:rPr>
              <a:t> </a:t>
            </a:r>
            <a:r>
              <a:rPr sz="2900" b="1" spc="50" dirty="0">
                <a:solidFill>
                  <a:srgbClr val="FED500"/>
                </a:solidFill>
                <a:latin typeface="Arial"/>
                <a:cs typeface="Arial"/>
              </a:rPr>
              <a:t>тис.</a:t>
            </a:r>
            <a:endParaRPr sz="2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2300" spc="80" dirty="0">
                <a:solidFill>
                  <a:srgbClr val="FFFFFF"/>
                </a:solidFill>
                <a:latin typeface="Trebuchet MS"/>
                <a:cs typeface="Trebuchet MS"/>
              </a:rPr>
              <a:t>базовий</a:t>
            </a:r>
            <a:r>
              <a:rPr sz="23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60" dirty="0">
                <a:solidFill>
                  <a:srgbClr val="FFFFFF"/>
                </a:solidFill>
                <a:latin typeface="Trebuchet MS"/>
                <a:cs typeface="Trebuchet MS"/>
              </a:rPr>
              <a:t>розмір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550285" y="7536870"/>
            <a:ext cx="2907030" cy="130365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2900" b="1" dirty="0">
                <a:solidFill>
                  <a:srgbClr val="FED500"/>
                </a:solidFill>
                <a:latin typeface="Arial"/>
                <a:cs typeface="Arial"/>
              </a:rPr>
              <a:t>до</a:t>
            </a:r>
            <a:r>
              <a:rPr sz="2900" b="1" spc="-95" dirty="0">
                <a:solidFill>
                  <a:srgbClr val="FED500"/>
                </a:solidFill>
                <a:latin typeface="Arial"/>
                <a:cs typeface="Arial"/>
              </a:rPr>
              <a:t> </a:t>
            </a:r>
            <a:r>
              <a:rPr sz="2900" b="1" spc="300" dirty="0">
                <a:solidFill>
                  <a:srgbClr val="FED500"/>
                </a:solidFill>
                <a:latin typeface="Arial"/>
                <a:cs typeface="Arial"/>
              </a:rPr>
              <a:t>₴500</a:t>
            </a:r>
            <a:r>
              <a:rPr sz="2900" b="1" spc="-90" dirty="0">
                <a:solidFill>
                  <a:srgbClr val="FED500"/>
                </a:solidFill>
                <a:latin typeface="Arial"/>
                <a:cs typeface="Arial"/>
              </a:rPr>
              <a:t> </a:t>
            </a:r>
            <a:r>
              <a:rPr sz="2900" b="1" spc="50" dirty="0">
                <a:solidFill>
                  <a:srgbClr val="FED500"/>
                </a:solidFill>
                <a:latin typeface="Arial"/>
                <a:cs typeface="Arial"/>
              </a:rPr>
              <a:t>тис.</a:t>
            </a:r>
            <a:endParaRPr sz="2900">
              <a:latin typeface="Arial"/>
              <a:cs typeface="Arial"/>
            </a:endParaRPr>
          </a:p>
          <a:p>
            <a:pPr marL="12700" marR="5080">
              <a:lnSpc>
                <a:spcPts val="2550"/>
              </a:lnSpc>
              <a:spcBef>
                <a:spcPts val="819"/>
              </a:spcBef>
            </a:pPr>
            <a:r>
              <a:rPr sz="2300" spc="80" dirty="0">
                <a:solidFill>
                  <a:srgbClr val="FFFFFF"/>
                </a:solidFill>
                <a:latin typeface="Trebuchet MS"/>
                <a:cs typeface="Trebuchet MS"/>
              </a:rPr>
              <a:t>максимальний</a:t>
            </a:r>
            <a:r>
              <a:rPr sz="23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-20" dirty="0">
                <a:solidFill>
                  <a:srgbClr val="FFFFFF"/>
                </a:solidFill>
                <a:latin typeface="Trebuchet MS"/>
                <a:cs typeface="Trebuchet MS"/>
              </a:rPr>
              <a:t>ліміт </a:t>
            </a:r>
            <a:r>
              <a:rPr sz="2300" dirty="0">
                <a:solidFill>
                  <a:srgbClr val="FFFFFF"/>
                </a:solidFill>
                <a:latin typeface="Trebuchet MS"/>
                <a:cs typeface="Trebuchet MS"/>
              </a:rPr>
              <a:t>із</a:t>
            </a:r>
            <a:r>
              <a:rPr sz="23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00" spc="75" dirty="0">
                <a:solidFill>
                  <a:srgbClr val="FFFFFF"/>
                </a:solidFill>
                <a:latin typeface="Trebuchet MS"/>
                <a:cs typeface="Trebuchet MS"/>
              </a:rPr>
              <a:t>надбавками</a:t>
            </a:r>
            <a:endParaRPr sz="2300">
              <a:latin typeface="Trebuchet MS"/>
              <a:cs typeface="Trebuchet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2124581" y="4532242"/>
            <a:ext cx="5135245" cy="2739390"/>
            <a:chOff x="12124581" y="4532242"/>
            <a:chExt cx="5135245" cy="2739390"/>
          </a:xfrm>
        </p:grpSpPr>
        <p:sp>
          <p:nvSpPr>
            <p:cNvPr id="13" name="object 13"/>
            <p:cNvSpPr/>
            <p:nvPr/>
          </p:nvSpPr>
          <p:spPr>
            <a:xfrm>
              <a:off x="12124581" y="7252205"/>
              <a:ext cx="5135245" cy="0"/>
            </a:xfrm>
            <a:custGeom>
              <a:avLst/>
              <a:gdLst/>
              <a:ahLst/>
              <a:cxnLst/>
              <a:rect l="l" t="t" r="r" b="b"/>
              <a:pathLst>
                <a:path w="5135244">
                  <a:moveTo>
                    <a:pt x="0" y="0"/>
                  </a:moveTo>
                  <a:lnTo>
                    <a:pt x="5134717" y="0"/>
                  </a:lnTo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435258" y="4532242"/>
              <a:ext cx="3387725" cy="574675"/>
            </a:xfrm>
            <a:custGeom>
              <a:avLst/>
              <a:gdLst/>
              <a:ahLst/>
              <a:cxnLst/>
              <a:rect l="l" t="t" r="r" b="b"/>
              <a:pathLst>
                <a:path w="3387725" h="574675">
                  <a:moveTo>
                    <a:pt x="3100847" y="574274"/>
                  </a:moveTo>
                  <a:lnTo>
                    <a:pt x="287137" y="574274"/>
                  </a:lnTo>
                  <a:lnTo>
                    <a:pt x="240562" y="570516"/>
                  </a:lnTo>
                  <a:lnTo>
                    <a:pt x="196379" y="559635"/>
                  </a:lnTo>
                  <a:lnTo>
                    <a:pt x="155181" y="542224"/>
                  </a:lnTo>
                  <a:lnTo>
                    <a:pt x="117558" y="518873"/>
                  </a:lnTo>
                  <a:lnTo>
                    <a:pt x="84100" y="490173"/>
                  </a:lnTo>
                  <a:lnTo>
                    <a:pt x="55401" y="456716"/>
                  </a:lnTo>
                  <a:lnTo>
                    <a:pt x="32050" y="419093"/>
                  </a:lnTo>
                  <a:lnTo>
                    <a:pt x="14638" y="377894"/>
                  </a:lnTo>
                  <a:lnTo>
                    <a:pt x="3758" y="333712"/>
                  </a:lnTo>
                  <a:lnTo>
                    <a:pt x="0" y="287137"/>
                  </a:lnTo>
                  <a:lnTo>
                    <a:pt x="3758" y="240562"/>
                  </a:lnTo>
                  <a:lnTo>
                    <a:pt x="14638" y="196379"/>
                  </a:lnTo>
                  <a:lnTo>
                    <a:pt x="32050" y="155181"/>
                  </a:lnTo>
                  <a:lnTo>
                    <a:pt x="55401" y="117557"/>
                  </a:lnTo>
                  <a:lnTo>
                    <a:pt x="84100" y="84100"/>
                  </a:lnTo>
                  <a:lnTo>
                    <a:pt x="117558" y="55400"/>
                  </a:lnTo>
                  <a:lnTo>
                    <a:pt x="155181" y="32049"/>
                  </a:lnTo>
                  <a:lnTo>
                    <a:pt x="196379" y="14638"/>
                  </a:lnTo>
                  <a:lnTo>
                    <a:pt x="240562" y="3758"/>
                  </a:lnTo>
                  <a:lnTo>
                    <a:pt x="287137" y="0"/>
                  </a:lnTo>
                  <a:lnTo>
                    <a:pt x="3100847" y="0"/>
                  </a:lnTo>
                  <a:lnTo>
                    <a:pt x="3147422" y="3758"/>
                  </a:lnTo>
                  <a:lnTo>
                    <a:pt x="3191605" y="14638"/>
                  </a:lnTo>
                  <a:lnTo>
                    <a:pt x="3232804" y="32049"/>
                  </a:lnTo>
                  <a:lnTo>
                    <a:pt x="3270427" y="55400"/>
                  </a:lnTo>
                  <a:lnTo>
                    <a:pt x="3303885" y="84100"/>
                  </a:lnTo>
                  <a:lnTo>
                    <a:pt x="3332584" y="117557"/>
                  </a:lnTo>
                  <a:lnTo>
                    <a:pt x="3355936" y="155181"/>
                  </a:lnTo>
                  <a:lnTo>
                    <a:pt x="3373347" y="196379"/>
                  </a:lnTo>
                  <a:lnTo>
                    <a:pt x="3384227" y="240562"/>
                  </a:lnTo>
                  <a:lnTo>
                    <a:pt x="3387320" y="278885"/>
                  </a:lnTo>
                  <a:lnTo>
                    <a:pt x="3387320" y="295389"/>
                  </a:lnTo>
                  <a:lnTo>
                    <a:pt x="3384227" y="333712"/>
                  </a:lnTo>
                  <a:lnTo>
                    <a:pt x="3373347" y="377894"/>
                  </a:lnTo>
                  <a:lnTo>
                    <a:pt x="3355936" y="419093"/>
                  </a:lnTo>
                  <a:lnTo>
                    <a:pt x="3332584" y="456716"/>
                  </a:lnTo>
                  <a:lnTo>
                    <a:pt x="3303885" y="490173"/>
                  </a:lnTo>
                  <a:lnTo>
                    <a:pt x="3270427" y="518873"/>
                  </a:lnTo>
                  <a:lnTo>
                    <a:pt x="3232804" y="542224"/>
                  </a:lnTo>
                  <a:lnTo>
                    <a:pt x="3191605" y="559635"/>
                  </a:lnTo>
                  <a:lnTo>
                    <a:pt x="3147422" y="570516"/>
                  </a:lnTo>
                  <a:lnTo>
                    <a:pt x="3100847" y="574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2665619" y="4634753"/>
            <a:ext cx="2828290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10" dirty="0">
                <a:solidFill>
                  <a:srgbClr val="404860"/>
                </a:solidFill>
                <a:latin typeface="Arial"/>
                <a:cs typeface="Arial"/>
              </a:rPr>
              <a:t>Фінансовий</a:t>
            </a:r>
            <a:r>
              <a:rPr sz="2100" b="1" spc="-75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404860"/>
                </a:solidFill>
                <a:latin typeface="Arial"/>
                <a:cs typeface="Arial"/>
              </a:rPr>
              <a:t>коридор</a:t>
            </a:r>
            <a:endParaRPr sz="2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54403" y="5875906"/>
            <a:ext cx="3635375" cy="87693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 marR="5080">
              <a:lnSpc>
                <a:spcPts val="3229"/>
              </a:lnSpc>
              <a:spcBef>
                <a:spcPts val="415"/>
              </a:spcBef>
            </a:pPr>
            <a:r>
              <a:rPr sz="2900" b="1" dirty="0">
                <a:solidFill>
                  <a:srgbClr val="123DCC"/>
                </a:solidFill>
                <a:latin typeface="Arial"/>
                <a:cs typeface="Arial"/>
              </a:rPr>
              <a:t>Громадяни</a:t>
            </a:r>
            <a:r>
              <a:rPr sz="2900" b="1" spc="60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2900" b="1" spc="45" dirty="0">
                <a:solidFill>
                  <a:srgbClr val="123DCC"/>
                </a:solidFill>
                <a:latin typeface="Arial"/>
                <a:cs typeface="Arial"/>
              </a:rPr>
              <a:t>України </a:t>
            </a:r>
            <a:r>
              <a:rPr sz="2900" b="1" dirty="0">
                <a:solidFill>
                  <a:srgbClr val="123DCC"/>
                </a:solidFill>
                <a:latin typeface="Arial"/>
                <a:cs typeface="Arial"/>
              </a:rPr>
              <a:t>від</a:t>
            </a:r>
            <a:r>
              <a:rPr sz="2900" b="1" spc="-145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2900" b="1" dirty="0">
                <a:solidFill>
                  <a:srgbClr val="123DCC"/>
                </a:solidFill>
                <a:latin typeface="Arial"/>
                <a:cs typeface="Arial"/>
              </a:rPr>
              <a:t>18</a:t>
            </a:r>
            <a:r>
              <a:rPr sz="2900" b="1" spc="-145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2900" b="1" spc="-10" dirty="0">
                <a:solidFill>
                  <a:srgbClr val="123DCC"/>
                </a:solidFill>
                <a:latin typeface="Arial"/>
                <a:cs typeface="Arial"/>
              </a:rPr>
              <a:t>років</a:t>
            </a:r>
            <a:endParaRPr sz="2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51342" y="5656755"/>
            <a:ext cx="3383279" cy="128651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 marR="234950">
              <a:lnSpc>
                <a:spcPts val="3229"/>
              </a:lnSpc>
              <a:spcBef>
                <a:spcPts val="415"/>
              </a:spcBef>
            </a:pPr>
            <a:r>
              <a:rPr sz="2900" spc="140" dirty="0">
                <a:solidFill>
                  <a:srgbClr val="161517"/>
                </a:solidFill>
                <a:latin typeface="Trebuchet MS"/>
                <a:cs typeface="Trebuchet MS"/>
              </a:rPr>
              <a:t>Створення</a:t>
            </a:r>
            <a:r>
              <a:rPr sz="2900" spc="-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900" spc="70" dirty="0">
                <a:solidFill>
                  <a:srgbClr val="161517"/>
                </a:solidFill>
                <a:latin typeface="Trebuchet MS"/>
                <a:cs typeface="Trebuchet MS"/>
              </a:rPr>
              <a:t>нових </a:t>
            </a:r>
            <a:r>
              <a:rPr sz="2900" spc="110" dirty="0">
                <a:solidFill>
                  <a:srgbClr val="161517"/>
                </a:solidFill>
                <a:latin typeface="Trebuchet MS"/>
                <a:cs typeface="Trebuchet MS"/>
              </a:rPr>
              <a:t>робочих</a:t>
            </a:r>
            <a:r>
              <a:rPr sz="29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900" spc="95" dirty="0">
                <a:solidFill>
                  <a:srgbClr val="161517"/>
                </a:solidFill>
                <a:latin typeface="Trebuchet MS"/>
                <a:cs typeface="Trebuchet MS"/>
              </a:rPr>
              <a:t>місць</a:t>
            </a:r>
            <a:endParaRPr sz="2900">
              <a:latin typeface="Trebuchet MS"/>
              <a:cs typeface="Trebuchet MS"/>
            </a:endParaRPr>
          </a:p>
          <a:p>
            <a:pPr marL="12700">
              <a:lnSpc>
                <a:spcPts val="3155"/>
              </a:lnSpc>
            </a:pPr>
            <a:r>
              <a:rPr sz="2900" b="1" dirty="0">
                <a:solidFill>
                  <a:srgbClr val="123DCC"/>
                </a:solidFill>
                <a:latin typeface="Arial"/>
                <a:cs typeface="Arial"/>
              </a:rPr>
              <a:t>не</a:t>
            </a:r>
            <a:r>
              <a:rPr sz="2900" b="1" spc="-100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2900" b="1" spc="80" dirty="0">
                <a:solidFill>
                  <a:srgbClr val="123DCC"/>
                </a:solidFill>
                <a:latin typeface="Arial"/>
                <a:cs typeface="Arial"/>
              </a:rPr>
              <a:t>є</a:t>
            </a:r>
            <a:r>
              <a:rPr sz="2900" b="1" spc="-100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2900" b="1" spc="-10" dirty="0">
                <a:solidFill>
                  <a:srgbClr val="123DCC"/>
                </a:solidFill>
                <a:latin typeface="Arial"/>
                <a:cs typeface="Arial"/>
              </a:rPr>
              <a:t>обов'язковим</a:t>
            </a:r>
            <a:endParaRPr sz="2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51342" y="7711235"/>
            <a:ext cx="2720340" cy="87693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 marR="5080">
              <a:lnSpc>
                <a:spcPts val="3229"/>
              </a:lnSpc>
              <a:spcBef>
                <a:spcPts val="415"/>
              </a:spcBef>
            </a:pPr>
            <a:r>
              <a:rPr sz="2900" b="1" spc="-35" dirty="0">
                <a:solidFill>
                  <a:srgbClr val="123DCC"/>
                </a:solidFill>
                <a:latin typeface="Arial"/>
                <a:cs typeface="Arial"/>
              </a:rPr>
              <a:t>Базовий</a:t>
            </a:r>
            <a:r>
              <a:rPr sz="2900" b="1" spc="-140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2900" b="1" spc="95" dirty="0">
                <a:solidFill>
                  <a:srgbClr val="123DCC"/>
                </a:solidFill>
                <a:latin typeface="Arial"/>
                <a:cs typeface="Arial"/>
              </a:rPr>
              <a:t>старт </a:t>
            </a:r>
            <a:r>
              <a:rPr sz="2900" b="1" spc="-10" dirty="0">
                <a:solidFill>
                  <a:srgbClr val="123DCC"/>
                </a:solidFill>
                <a:latin typeface="Arial"/>
                <a:cs typeface="Arial"/>
              </a:rPr>
              <a:t>бізнесу</a:t>
            </a:r>
            <a:endParaRPr sz="2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54403" y="7348586"/>
            <a:ext cx="4508500" cy="160909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 marR="549275">
              <a:lnSpc>
                <a:spcPts val="3229"/>
              </a:lnSpc>
              <a:spcBef>
                <a:spcPts val="415"/>
              </a:spcBef>
            </a:pPr>
            <a:r>
              <a:rPr sz="2900" b="1" dirty="0">
                <a:solidFill>
                  <a:srgbClr val="4A8054"/>
                </a:solidFill>
                <a:latin typeface="Arial"/>
                <a:cs typeface="Arial"/>
              </a:rPr>
              <a:t>Ветерани,</a:t>
            </a:r>
            <a:r>
              <a:rPr sz="2900" b="1" spc="180" dirty="0">
                <a:solidFill>
                  <a:srgbClr val="4A8054"/>
                </a:solidFill>
                <a:latin typeface="Arial"/>
                <a:cs typeface="Arial"/>
              </a:rPr>
              <a:t> </a:t>
            </a:r>
            <a:r>
              <a:rPr sz="2900" b="1" spc="50" dirty="0">
                <a:solidFill>
                  <a:srgbClr val="4A8054"/>
                </a:solidFill>
                <a:latin typeface="Arial"/>
                <a:cs typeface="Arial"/>
              </a:rPr>
              <a:t>ветеранки </a:t>
            </a:r>
            <a:r>
              <a:rPr sz="2900" b="1" spc="120" dirty="0">
                <a:solidFill>
                  <a:srgbClr val="4A8054"/>
                </a:solidFill>
                <a:latin typeface="Arial"/>
                <a:cs typeface="Arial"/>
              </a:rPr>
              <a:t>та</a:t>
            </a:r>
            <a:r>
              <a:rPr sz="2900" b="1" spc="-155" dirty="0">
                <a:solidFill>
                  <a:srgbClr val="4A8054"/>
                </a:solidFill>
                <a:latin typeface="Arial"/>
                <a:cs typeface="Arial"/>
              </a:rPr>
              <a:t> </a:t>
            </a:r>
            <a:r>
              <a:rPr sz="2900" b="1" dirty="0">
                <a:solidFill>
                  <a:srgbClr val="4A8054"/>
                </a:solidFill>
                <a:latin typeface="Arial"/>
                <a:cs typeface="Arial"/>
              </a:rPr>
              <a:t>члени</a:t>
            </a:r>
            <a:r>
              <a:rPr sz="2900" b="1" spc="-150" dirty="0">
                <a:solidFill>
                  <a:srgbClr val="4A8054"/>
                </a:solidFill>
                <a:latin typeface="Arial"/>
                <a:cs typeface="Arial"/>
              </a:rPr>
              <a:t> </a:t>
            </a:r>
            <a:r>
              <a:rPr sz="2900" b="1" spc="-10" dirty="0">
                <a:solidFill>
                  <a:srgbClr val="4A8054"/>
                </a:solidFill>
                <a:latin typeface="Arial"/>
                <a:cs typeface="Arial"/>
              </a:rPr>
              <a:t>родини</a:t>
            </a:r>
            <a:endParaRPr sz="2900">
              <a:latin typeface="Arial"/>
              <a:cs typeface="Arial"/>
            </a:endParaRPr>
          </a:p>
          <a:p>
            <a:pPr marL="12700" marR="5080">
              <a:lnSpc>
                <a:spcPts val="2550"/>
              </a:lnSpc>
              <a:spcBef>
                <a:spcPts val="640"/>
              </a:spcBef>
            </a:pPr>
            <a:r>
              <a:rPr sz="2300" i="1" spc="150" dirty="0">
                <a:solidFill>
                  <a:srgbClr val="404860"/>
                </a:solidFill>
                <a:latin typeface="Trebuchet MS"/>
                <a:cs typeface="Trebuchet MS"/>
              </a:rPr>
              <a:t>(</a:t>
            </a:r>
            <a:r>
              <a:rPr sz="2300" b="1" i="1" spc="150" dirty="0">
                <a:solidFill>
                  <a:srgbClr val="404860"/>
                </a:solidFill>
                <a:latin typeface="Trebuchet MS"/>
                <a:cs typeface="Trebuchet MS"/>
              </a:rPr>
              <a:t>+20%</a:t>
            </a:r>
            <a:r>
              <a:rPr sz="2300" b="1" i="1" spc="-45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300" i="1" spc="200" dirty="0">
                <a:solidFill>
                  <a:srgbClr val="404860"/>
                </a:solidFill>
                <a:latin typeface="Trebuchet MS"/>
                <a:cs typeface="Trebuchet MS"/>
              </a:rPr>
              <a:t>-</a:t>
            </a:r>
            <a:r>
              <a:rPr sz="2300" i="1" spc="-45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300" i="1" spc="-80" dirty="0">
                <a:solidFill>
                  <a:srgbClr val="404860"/>
                </a:solidFill>
                <a:latin typeface="Trebuchet MS"/>
                <a:cs typeface="Trebuchet MS"/>
              </a:rPr>
              <a:t>суб’єкт</a:t>
            </a:r>
            <a:r>
              <a:rPr sz="2300" i="1" spc="-4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300" i="1" spc="-10" dirty="0">
                <a:solidFill>
                  <a:srgbClr val="404860"/>
                </a:solidFill>
                <a:latin typeface="Trebuchet MS"/>
                <a:cs typeface="Trebuchet MS"/>
              </a:rPr>
              <a:t>ветеранського підприємництва)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392878" y="4532242"/>
            <a:ext cx="3012440" cy="574675"/>
          </a:xfrm>
          <a:custGeom>
            <a:avLst/>
            <a:gdLst/>
            <a:ahLst/>
            <a:cxnLst/>
            <a:rect l="l" t="t" r="r" b="b"/>
            <a:pathLst>
              <a:path w="3012440" h="574675">
                <a:moveTo>
                  <a:pt x="2724925" y="574274"/>
                </a:moveTo>
                <a:lnTo>
                  <a:pt x="287137" y="574274"/>
                </a:lnTo>
                <a:lnTo>
                  <a:pt x="240561" y="570516"/>
                </a:lnTo>
                <a:lnTo>
                  <a:pt x="196379" y="559635"/>
                </a:lnTo>
                <a:lnTo>
                  <a:pt x="155181" y="542224"/>
                </a:lnTo>
                <a:lnTo>
                  <a:pt x="117557" y="518873"/>
                </a:lnTo>
                <a:lnTo>
                  <a:pt x="84100" y="490173"/>
                </a:lnTo>
                <a:lnTo>
                  <a:pt x="55400" y="456716"/>
                </a:lnTo>
                <a:lnTo>
                  <a:pt x="32049" y="419093"/>
                </a:lnTo>
                <a:lnTo>
                  <a:pt x="14638" y="377894"/>
                </a:lnTo>
                <a:lnTo>
                  <a:pt x="3758" y="333712"/>
                </a:lnTo>
                <a:lnTo>
                  <a:pt x="0" y="287137"/>
                </a:lnTo>
                <a:lnTo>
                  <a:pt x="3758" y="240561"/>
                </a:lnTo>
                <a:lnTo>
                  <a:pt x="14638" y="196379"/>
                </a:lnTo>
                <a:lnTo>
                  <a:pt x="32049" y="155180"/>
                </a:lnTo>
                <a:lnTo>
                  <a:pt x="55400" y="117557"/>
                </a:lnTo>
                <a:lnTo>
                  <a:pt x="84100" y="84100"/>
                </a:lnTo>
                <a:lnTo>
                  <a:pt x="117557" y="55400"/>
                </a:lnTo>
                <a:lnTo>
                  <a:pt x="155181" y="32049"/>
                </a:lnTo>
                <a:lnTo>
                  <a:pt x="196379" y="14638"/>
                </a:lnTo>
                <a:lnTo>
                  <a:pt x="240561" y="3758"/>
                </a:lnTo>
                <a:lnTo>
                  <a:pt x="287137" y="0"/>
                </a:lnTo>
                <a:lnTo>
                  <a:pt x="2724925" y="0"/>
                </a:lnTo>
                <a:lnTo>
                  <a:pt x="2771500" y="3758"/>
                </a:lnTo>
                <a:lnTo>
                  <a:pt x="2815682" y="14638"/>
                </a:lnTo>
                <a:lnTo>
                  <a:pt x="2856881" y="32049"/>
                </a:lnTo>
                <a:lnTo>
                  <a:pt x="2894504" y="55400"/>
                </a:lnTo>
                <a:lnTo>
                  <a:pt x="2927961" y="84100"/>
                </a:lnTo>
                <a:lnTo>
                  <a:pt x="2956661" y="117557"/>
                </a:lnTo>
                <a:lnTo>
                  <a:pt x="2980012" y="155180"/>
                </a:lnTo>
                <a:lnTo>
                  <a:pt x="2997424" y="196379"/>
                </a:lnTo>
                <a:lnTo>
                  <a:pt x="3008304" y="240561"/>
                </a:lnTo>
                <a:lnTo>
                  <a:pt x="3012062" y="287137"/>
                </a:lnTo>
                <a:lnTo>
                  <a:pt x="3008304" y="333712"/>
                </a:lnTo>
                <a:lnTo>
                  <a:pt x="2997424" y="377894"/>
                </a:lnTo>
                <a:lnTo>
                  <a:pt x="2980012" y="419093"/>
                </a:lnTo>
                <a:lnTo>
                  <a:pt x="2956661" y="456716"/>
                </a:lnTo>
                <a:lnTo>
                  <a:pt x="2927961" y="490173"/>
                </a:lnTo>
                <a:lnTo>
                  <a:pt x="2894504" y="518873"/>
                </a:lnTo>
                <a:lnTo>
                  <a:pt x="2856881" y="542224"/>
                </a:lnTo>
                <a:lnTo>
                  <a:pt x="2815682" y="559635"/>
                </a:lnTo>
                <a:lnTo>
                  <a:pt x="2771500" y="570516"/>
                </a:lnTo>
                <a:lnTo>
                  <a:pt x="2724925" y="574274"/>
                </a:lnTo>
                <a:close/>
              </a:path>
            </a:pathLst>
          </a:custGeom>
          <a:solidFill>
            <a:srgbClr val="EDF4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189817" y="4532242"/>
            <a:ext cx="3503295" cy="574675"/>
          </a:xfrm>
          <a:custGeom>
            <a:avLst/>
            <a:gdLst/>
            <a:ahLst/>
            <a:cxnLst/>
            <a:rect l="l" t="t" r="r" b="b"/>
            <a:pathLst>
              <a:path w="3503295" h="574675">
                <a:moveTo>
                  <a:pt x="3216141" y="574274"/>
                </a:moveTo>
                <a:lnTo>
                  <a:pt x="287137" y="574274"/>
                </a:lnTo>
                <a:lnTo>
                  <a:pt x="240561" y="570516"/>
                </a:lnTo>
                <a:lnTo>
                  <a:pt x="196379" y="559635"/>
                </a:lnTo>
                <a:lnTo>
                  <a:pt x="155181" y="542224"/>
                </a:lnTo>
                <a:lnTo>
                  <a:pt x="117557" y="518873"/>
                </a:lnTo>
                <a:lnTo>
                  <a:pt x="84100" y="490173"/>
                </a:lnTo>
                <a:lnTo>
                  <a:pt x="55400" y="456716"/>
                </a:lnTo>
                <a:lnTo>
                  <a:pt x="32049" y="419093"/>
                </a:lnTo>
                <a:lnTo>
                  <a:pt x="14638" y="377894"/>
                </a:lnTo>
                <a:lnTo>
                  <a:pt x="3758" y="333712"/>
                </a:lnTo>
                <a:lnTo>
                  <a:pt x="0" y="287137"/>
                </a:lnTo>
                <a:lnTo>
                  <a:pt x="3758" y="240561"/>
                </a:lnTo>
                <a:lnTo>
                  <a:pt x="14638" y="196379"/>
                </a:lnTo>
                <a:lnTo>
                  <a:pt x="32049" y="155180"/>
                </a:lnTo>
                <a:lnTo>
                  <a:pt x="55400" y="117557"/>
                </a:lnTo>
                <a:lnTo>
                  <a:pt x="84100" y="84100"/>
                </a:lnTo>
                <a:lnTo>
                  <a:pt x="117557" y="55400"/>
                </a:lnTo>
                <a:lnTo>
                  <a:pt x="155181" y="32049"/>
                </a:lnTo>
                <a:lnTo>
                  <a:pt x="196379" y="14638"/>
                </a:lnTo>
                <a:lnTo>
                  <a:pt x="240561" y="3758"/>
                </a:lnTo>
                <a:lnTo>
                  <a:pt x="287137" y="0"/>
                </a:lnTo>
                <a:lnTo>
                  <a:pt x="3216141" y="0"/>
                </a:lnTo>
                <a:lnTo>
                  <a:pt x="3262716" y="3758"/>
                </a:lnTo>
                <a:lnTo>
                  <a:pt x="3306899" y="14638"/>
                </a:lnTo>
                <a:lnTo>
                  <a:pt x="3348097" y="32049"/>
                </a:lnTo>
                <a:lnTo>
                  <a:pt x="3385720" y="55400"/>
                </a:lnTo>
                <a:lnTo>
                  <a:pt x="3419178" y="84100"/>
                </a:lnTo>
                <a:lnTo>
                  <a:pt x="3447877" y="117557"/>
                </a:lnTo>
                <a:lnTo>
                  <a:pt x="3471228" y="155180"/>
                </a:lnTo>
                <a:lnTo>
                  <a:pt x="3488640" y="196379"/>
                </a:lnTo>
                <a:lnTo>
                  <a:pt x="3499520" y="240561"/>
                </a:lnTo>
                <a:lnTo>
                  <a:pt x="3503278" y="287137"/>
                </a:lnTo>
                <a:lnTo>
                  <a:pt x="3499520" y="333712"/>
                </a:lnTo>
                <a:lnTo>
                  <a:pt x="3488640" y="377894"/>
                </a:lnTo>
                <a:lnTo>
                  <a:pt x="3471228" y="419093"/>
                </a:lnTo>
                <a:lnTo>
                  <a:pt x="3447877" y="456716"/>
                </a:lnTo>
                <a:lnTo>
                  <a:pt x="3419178" y="490173"/>
                </a:lnTo>
                <a:lnTo>
                  <a:pt x="3385720" y="518873"/>
                </a:lnTo>
                <a:lnTo>
                  <a:pt x="3348097" y="542224"/>
                </a:lnTo>
                <a:lnTo>
                  <a:pt x="3306899" y="559635"/>
                </a:lnTo>
                <a:lnTo>
                  <a:pt x="3262716" y="570516"/>
                </a:lnTo>
                <a:lnTo>
                  <a:pt x="3216141" y="574274"/>
                </a:lnTo>
                <a:close/>
              </a:path>
            </a:pathLst>
          </a:custGeom>
          <a:solidFill>
            <a:srgbClr val="EDF4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623239" y="4634753"/>
            <a:ext cx="2527300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10" dirty="0">
                <a:solidFill>
                  <a:srgbClr val="404860"/>
                </a:solidFill>
                <a:latin typeface="Arial"/>
                <a:cs typeface="Arial"/>
              </a:rPr>
              <a:t>Цільова</a:t>
            </a:r>
            <a:r>
              <a:rPr sz="2100" b="1" spc="-95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404860"/>
                </a:solidFill>
                <a:latin typeface="Arial"/>
                <a:cs typeface="Arial"/>
              </a:rPr>
              <a:t>аудиторія</a:t>
            </a:r>
            <a:endParaRPr sz="21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42548" y="4634753"/>
            <a:ext cx="2940685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404860"/>
                </a:solidFill>
                <a:latin typeface="Arial"/>
                <a:cs typeface="Arial"/>
              </a:rPr>
              <a:t>Кадрові</a:t>
            </a:r>
            <a:r>
              <a:rPr sz="2100" b="1" spc="195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404860"/>
                </a:solidFill>
                <a:latin typeface="Arial"/>
                <a:cs typeface="Arial"/>
              </a:rPr>
              <a:t>зобов'язання</a:t>
            </a:r>
            <a:endParaRPr sz="21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028700" y="7107933"/>
            <a:ext cx="5337810" cy="0"/>
          </a:xfrm>
          <a:custGeom>
            <a:avLst/>
            <a:gdLst/>
            <a:ahLst/>
            <a:cxnLst/>
            <a:rect l="l" t="t" r="r" b="b"/>
            <a:pathLst>
              <a:path w="5337810">
                <a:moveTo>
                  <a:pt x="0" y="0"/>
                </a:moveTo>
                <a:lnTo>
                  <a:pt x="5337605" y="0"/>
                </a:lnTo>
              </a:path>
            </a:pathLst>
          </a:custGeom>
          <a:ln w="38099">
            <a:solidFill>
              <a:srgbClr val="4048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825638" y="7355506"/>
            <a:ext cx="4839970" cy="0"/>
          </a:xfrm>
          <a:custGeom>
            <a:avLst/>
            <a:gdLst/>
            <a:ahLst/>
            <a:cxnLst/>
            <a:rect l="l" t="t" r="r" b="b"/>
            <a:pathLst>
              <a:path w="4839970">
                <a:moveTo>
                  <a:pt x="0" y="0"/>
                </a:moveTo>
                <a:lnTo>
                  <a:pt x="4839608" y="0"/>
                </a:lnTo>
              </a:path>
            </a:pathLst>
          </a:custGeom>
          <a:ln w="38099">
            <a:solidFill>
              <a:srgbClr val="4048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85" dirty="0"/>
              <a:t>Масштабування</a:t>
            </a:r>
            <a:r>
              <a:rPr spc="-204" dirty="0"/>
              <a:t> </a:t>
            </a:r>
            <a:r>
              <a:rPr spc="50" dirty="0"/>
              <a:t>діючого</a:t>
            </a:r>
            <a:r>
              <a:rPr spc="-200" dirty="0"/>
              <a:t> </a:t>
            </a:r>
            <a:r>
              <a:rPr spc="65" dirty="0"/>
              <a:t>бізнесу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28699" y="836966"/>
            <a:ext cx="8623935" cy="756285"/>
            <a:chOff x="1028699" y="836966"/>
            <a:chExt cx="8623935" cy="756285"/>
          </a:xfrm>
        </p:grpSpPr>
        <p:sp>
          <p:nvSpPr>
            <p:cNvPr id="4" name="object 4"/>
            <p:cNvSpPr/>
            <p:nvPr/>
          </p:nvSpPr>
          <p:spPr>
            <a:xfrm>
              <a:off x="1028699" y="836966"/>
              <a:ext cx="6719570" cy="756285"/>
            </a:xfrm>
            <a:custGeom>
              <a:avLst/>
              <a:gdLst/>
              <a:ahLst/>
              <a:cxnLst/>
              <a:rect l="l" t="t" r="r" b="b"/>
              <a:pathLst>
                <a:path w="6719570" h="756285">
                  <a:moveTo>
                    <a:pt x="6342051" y="755757"/>
                  </a:moveTo>
                  <a:lnTo>
                    <a:pt x="377878" y="755757"/>
                  </a:lnTo>
                  <a:lnTo>
                    <a:pt x="330478" y="752813"/>
                  </a:lnTo>
                  <a:lnTo>
                    <a:pt x="284835" y="744216"/>
                  </a:lnTo>
                  <a:lnTo>
                    <a:pt x="241303" y="730322"/>
                  </a:lnTo>
                  <a:lnTo>
                    <a:pt x="200236" y="711483"/>
                  </a:lnTo>
                  <a:lnTo>
                    <a:pt x="161988" y="688054"/>
                  </a:lnTo>
                  <a:lnTo>
                    <a:pt x="126914" y="660389"/>
                  </a:lnTo>
                  <a:lnTo>
                    <a:pt x="95368" y="628843"/>
                  </a:lnTo>
                  <a:lnTo>
                    <a:pt x="67703" y="593769"/>
                  </a:lnTo>
                  <a:lnTo>
                    <a:pt x="44274" y="555521"/>
                  </a:lnTo>
                  <a:lnTo>
                    <a:pt x="25435" y="514454"/>
                  </a:lnTo>
                  <a:lnTo>
                    <a:pt x="11540" y="470922"/>
                  </a:lnTo>
                  <a:lnTo>
                    <a:pt x="2944" y="425279"/>
                  </a:lnTo>
                  <a:lnTo>
                    <a:pt x="0" y="377878"/>
                  </a:lnTo>
                  <a:lnTo>
                    <a:pt x="2944" y="330478"/>
                  </a:lnTo>
                  <a:lnTo>
                    <a:pt x="11540" y="284835"/>
                  </a:lnTo>
                  <a:lnTo>
                    <a:pt x="25435" y="241303"/>
                  </a:lnTo>
                  <a:lnTo>
                    <a:pt x="44274" y="200236"/>
                  </a:lnTo>
                  <a:lnTo>
                    <a:pt x="67703" y="161988"/>
                  </a:lnTo>
                  <a:lnTo>
                    <a:pt x="95368" y="126914"/>
                  </a:lnTo>
                  <a:lnTo>
                    <a:pt x="126914" y="95368"/>
                  </a:lnTo>
                  <a:lnTo>
                    <a:pt x="161988" y="67703"/>
                  </a:lnTo>
                  <a:lnTo>
                    <a:pt x="200236" y="44274"/>
                  </a:lnTo>
                  <a:lnTo>
                    <a:pt x="241303" y="25435"/>
                  </a:lnTo>
                  <a:lnTo>
                    <a:pt x="284835" y="11540"/>
                  </a:lnTo>
                  <a:lnTo>
                    <a:pt x="330478" y="2944"/>
                  </a:lnTo>
                  <a:lnTo>
                    <a:pt x="377878" y="0"/>
                  </a:lnTo>
                  <a:lnTo>
                    <a:pt x="6342051" y="0"/>
                  </a:lnTo>
                  <a:lnTo>
                    <a:pt x="6389451" y="2944"/>
                  </a:lnTo>
                  <a:lnTo>
                    <a:pt x="6435095" y="11540"/>
                  </a:lnTo>
                  <a:lnTo>
                    <a:pt x="6478627" y="25435"/>
                  </a:lnTo>
                  <a:lnTo>
                    <a:pt x="6519694" y="44274"/>
                  </a:lnTo>
                  <a:lnTo>
                    <a:pt x="6557942" y="67703"/>
                  </a:lnTo>
                  <a:lnTo>
                    <a:pt x="6593016" y="95368"/>
                  </a:lnTo>
                  <a:lnTo>
                    <a:pt x="6624562" y="126914"/>
                  </a:lnTo>
                  <a:lnTo>
                    <a:pt x="6652227" y="161988"/>
                  </a:lnTo>
                  <a:lnTo>
                    <a:pt x="6675656" y="200236"/>
                  </a:lnTo>
                  <a:lnTo>
                    <a:pt x="6694495" y="241303"/>
                  </a:lnTo>
                  <a:lnTo>
                    <a:pt x="6708389" y="284835"/>
                  </a:lnTo>
                  <a:lnTo>
                    <a:pt x="6716986" y="330478"/>
                  </a:lnTo>
                  <a:lnTo>
                    <a:pt x="6719157" y="365423"/>
                  </a:lnTo>
                  <a:lnTo>
                    <a:pt x="6719157" y="390334"/>
                  </a:lnTo>
                  <a:lnTo>
                    <a:pt x="6708389" y="470922"/>
                  </a:lnTo>
                  <a:lnTo>
                    <a:pt x="6694495" y="514454"/>
                  </a:lnTo>
                  <a:lnTo>
                    <a:pt x="6675656" y="555521"/>
                  </a:lnTo>
                  <a:lnTo>
                    <a:pt x="6652227" y="593769"/>
                  </a:lnTo>
                  <a:lnTo>
                    <a:pt x="6624562" y="628843"/>
                  </a:lnTo>
                  <a:lnTo>
                    <a:pt x="6593016" y="660389"/>
                  </a:lnTo>
                  <a:lnTo>
                    <a:pt x="6557942" y="688054"/>
                  </a:lnTo>
                  <a:lnTo>
                    <a:pt x="6519694" y="711483"/>
                  </a:lnTo>
                  <a:lnTo>
                    <a:pt x="6478627" y="730322"/>
                  </a:lnTo>
                  <a:lnTo>
                    <a:pt x="6435095" y="744216"/>
                  </a:lnTo>
                  <a:lnTo>
                    <a:pt x="6389451" y="752813"/>
                  </a:lnTo>
                  <a:lnTo>
                    <a:pt x="6342051" y="7557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48630" y="836966"/>
              <a:ext cx="1903730" cy="756285"/>
            </a:xfrm>
            <a:custGeom>
              <a:avLst/>
              <a:gdLst/>
              <a:ahLst/>
              <a:cxnLst/>
              <a:rect l="l" t="t" r="r" b="b"/>
              <a:pathLst>
                <a:path w="1903729" h="756285">
                  <a:moveTo>
                    <a:pt x="1525827" y="755757"/>
                  </a:moveTo>
                  <a:lnTo>
                    <a:pt x="377878" y="755757"/>
                  </a:lnTo>
                  <a:lnTo>
                    <a:pt x="330478" y="752813"/>
                  </a:lnTo>
                  <a:lnTo>
                    <a:pt x="284835" y="744216"/>
                  </a:lnTo>
                  <a:lnTo>
                    <a:pt x="241302" y="730322"/>
                  </a:lnTo>
                  <a:lnTo>
                    <a:pt x="200235" y="711483"/>
                  </a:lnTo>
                  <a:lnTo>
                    <a:pt x="161988" y="688054"/>
                  </a:lnTo>
                  <a:lnTo>
                    <a:pt x="126914" y="660389"/>
                  </a:lnTo>
                  <a:lnTo>
                    <a:pt x="95367" y="628843"/>
                  </a:lnTo>
                  <a:lnTo>
                    <a:pt x="67703" y="593769"/>
                  </a:lnTo>
                  <a:lnTo>
                    <a:pt x="44274" y="555521"/>
                  </a:lnTo>
                  <a:lnTo>
                    <a:pt x="25435" y="514454"/>
                  </a:lnTo>
                  <a:lnTo>
                    <a:pt x="11540" y="470922"/>
                  </a:lnTo>
                  <a:lnTo>
                    <a:pt x="2944" y="425279"/>
                  </a:lnTo>
                  <a:lnTo>
                    <a:pt x="0" y="377878"/>
                  </a:lnTo>
                  <a:lnTo>
                    <a:pt x="2944" y="330478"/>
                  </a:lnTo>
                  <a:lnTo>
                    <a:pt x="11540" y="284835"/>
                  </a:lnTo>
                  <a:lnTo>
                    <a:pt x="25435" y="241303"/>
                  </a:lnTo>
                  <a:lnTo>
                    <a:pt x="44274" y="200236"/>
                  </a:lnTo>
                  <a:lnTo>
                    <a:pt x="67703" y="161988"/>
                  </a:lnTo>
                  <a:lnTo>
                    <a:pt x="95367" y="126914"/>
                  </a:lnTo>
                  <a:lnTo>
                    <a:pt x="126914" y="95368"/>
                  </a:lnTo>
                  <a:lnTo>
                    <a:pt x="161988" y="67703"/>
                  </a:lnTo>
                  <a:lnTo>
                    <a:pt x="200235" y="44274"/>
                  </a:lnTo>
                  <a:lnTo>
                    <a:pt x="241302" y="25435"/>
                  </a:lnTo>
                  <a:lnTo>
                    <a:pt x="284835" y="11540"/>
                  </a:lnTo>
                  <a:lnTo>
                    <a:pt x="330478" y="2944"/>
                  </a:lnTo>
                  <a:lnTo>
                    <a:pt x="377878" y="0"/>
                  </a:lnTo>
                  <a:lnTo>
                    <a:pt x="1525827" y="0"/>
                  </a:lnTo>
                  <a:lnTo>
                    <a:pt x="1573228" y="2944"/>
                  </a:lnTo>
                  <a:lnTo>
                    <a:pt x="1618871" y="11540"/>
                  </a:lnTo>
                  <a:lnTo>
                    <a:pt x="1662403" y="25435"/>
                  </a:lnTo>
                  <a:lnTo>
                    <a:pt x="1703470" y="44274"/>
                  </a:lnTo>
                  <a:lnTo>
                    <a:pt x="1741718" y="67703"/>
                  </a:lnTo>
                  <a:lnTo>
                    <a:pt x="1776792" y="95368"/>
                  </a:lnTo>
                  <a:lnTo>
                    <a:pt x="1808338" y="126914"/>
                  </a:lnTo>
                  <a:lnTo>
                    <a:pt x="1836003" y="161988"/>
                  </a:lnTo>
                  <a:lnTo>
                    <a:pt x="1859432" y="200236"/>
                  </a:lnTo>
                  <a:lnTo>
                    <a:pt x="1878271" y="241303"/>
                  </a:lnTo>
                  <a:lnTo>
                    <a:pt x="1892165" y="284835"/>
                  </a:lnTo>
                  <a:lnTo>
                    <a:pt x="1900762" y="330478"/>
                  </a:lnTo>
                  <a:lnTo>
                    <a:pt x="1903706" y="377878"/>
                  </a:lnTo>
                  <a:lnTo>
                    <a:pt x="1900762" y="425279"/>
                  </a:lnTo>
                  <a:lnTo>
                    <a:pt x="1892165" y="470922"/>
                  </a:lnTo>
                  <a:lnTo>
                    <a:pt x="1878271" y="514454"/>
                  </a:lnTo>
                  <a:lnTo>
                    <a:pt x="1859432" y="555521"/>
                  </a:lnTo>
                  <a:lnTo>
                    <a:pt x="1836003" y="593769"/>
                  </a:lnTo>
                  <a:lnTo>
                    <a:pt x="1808338" y="628843"/>
                  </a:lnTo>
                  <a:lnTo>
                    <a:pt x="1776792" y="660389"/>
                  </a:lnTo>
                  <a:lnTo>
                    <a:pt x="1741718" y="688054"/>
                  </a:lnTo>
                  <a:lnTo>
                    <a:pt x="1703470" y="711483"/>
                  </a:lnTo>
                  <a:lnTo>
                    <a:pt x="1662403" y="730322"/>
                  </a:lnTo>
                  <a:lnTo>
                    <a:pt x="1618871" y="744216"/>
                  </a:lnTo>
                  <a:lnTo>
                    <a:pt x="1573228" y="752813"/>
                  </a:lnTo>
                  <a:lnTo>
                    <a:pt x="1525827" y="755757"/>
                  </a:lnTo>
                  <a:close/>
                </a:path>
              </a:pathLst>
            </a:custGeom>
            <a:solidFill>
              <a:srgbClr val="FED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335873" y="977370"/>
            <a:ext cx="7921625" cy="4476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6732270" algn="l"/>
              </a:tabLst>
            </a:pPr>
            <a:r>
              <a:rPr sz="2750" spc="80" dirty="0">
                <a:solidFill>
                  <a:srgbClr val="404860"/>
                </a:solidFill>
                <a:latin typeface="Trebuchet MS"/>
                <a:cs typeface="Trebuchet MS"/>
              </a:rPr>
              <a:t>Треки</a:t>
            </a:r>
            <a:r>
              <a:rPr sz="2750" spc="-4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750" b="1" spc="65" dirty="0">
                <a:solidFill>
                  <a:srgbClr val="404860"/>
                </a:solidFill>
                <a:latin typeface="Arial"/>
                <a:cs typeface="Arial"/>
              </a:rPr>
              <a:t>підтримки</a:t>
            </a:r>
            <a:r>
              <a:rPr sz="2750" b="1" spc="-114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750" b="1" spc="130" dirty="0">
                <a:solidFill>
                  <a:srgbClr val="404860"/>
                </a:solidFill>
                <a:latin typeface="Arial"/>
                <a:cs typeface="Arial"/>
              </a:rPr>
              <a:t>та</a:t>
            </a:r>
            <a:r>
              <a:rPr sz="2750" b="1" spc="-114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750" b="1" spc="-10" dirty="0">
                <a:solidFill>
                  <a:srgbClr val="404860"/>
                </a:solidFill>
                <a:latin typeface="Arial"/>
                <a:cs typeface="Arial"/>
              </a:rPr>
              <a:t>фінансування</a:t>
            </a:r>
            <a:r>
              <a:rPr sz="2750" b="1" dirty="0">
                <a:solidFill>
                  <a:srgbClr val="404860"/>
                </a:solidFill>
                <a:latin typeface="Arial"/>
                <a:cs typeface="Arial"/>
              </a:rPr>
              <a:t>	</a:t>
            </a:r>
            <a:r>
              <a:rPr sz="2750" b="1" spc="140" dirty="0">
                <a:solidFill>
                  <a:srgbClr val="161517"/>
                </a:solidFill>
                <a:latin typeface="Arial"/>
                <a:cs typeface="Arial"/>
              </a:rPr>
              <a:t>Трек</a:t>
            </a:r>
            <a:r>
              <a:rPr sz="2750" b="1" spc="-11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750" b="1" spc="160" dirty="0">
                <a:solidFill>
                  <a:srgbClr val="161517"/>
                </a:solidFill>
                <a:latin typeface="Arial"/>
                <a:cs typeface="Arial"/>
              </a:rPr>
              <a:t>2</a:t>
            </a:r>
            <a:endParaRPr sz="27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28699" y="4153271"/>
            <a:ext cx="5125085" cy="5105400"/>
          </a:xfrm>
          <a:custGeom>
            <a:avLst/>
            <a:gdLst/>
            <a:ahLst/>
            <a:cxnLst/>
            <a:rect l="l" t="t" r="r" b="b"/>
            <a:pathLst>
              <a:path w="5125085" h="5105400">
                <a:moveTo>
                  <a:pt x="4801343" y="5105027"/>
                </a:moveTo>
                <a:lnTo>
                  <a:pt x="333375" y="5105027"/>
                </a:lnTo>
                <a:lnTo>
                  <a:pt x="284111" y="5101413"/>
                </a:lnTo>
                <a:lnTo>
                  <a:pt x="237091" y="5090913"/>
                </a:lnTo>
                <a:lnTo>
                  <a:pt x="192832" y="5074043"/>
                </a:lnTo>
                <a:lnTo>
                  <a:pt x="151848" y="5051319"/>
                </a:lnTo>
                <a:lnTo>
                  <a:pt x="114656" y="5023257"/>
                </a:lnTo>
                <a:lnTo>
                  <a:pt x="81771" y="4990371"/>
                </a:lnTo>
                <a:lnTo>
                  <a:pt x="53708" y="4953179"/>
                </a:lnTo>
                <a:lnTo>
                  <a:pt x="30984" y="4912195"/>
                </a:lnTo>
                <a:lnTo>
                  <a:pt x="14114" y="4867936"/>
                </a:lnTo>
                <a:lnTo>
                  <a:pt x="3614" y="4820916"/>
                </a:lnTo>
                <a:lnTo>
                  <a:pt x="0" y="4771653"/>
                </a:lnTo>
                <a:lnTo>
                  <a:pt x="0" y="333375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5" y="0"/>
                </a:lnTo>
                <a:lnTo>
                  <a:pt x="4801343" y="0"/>
                </a:lnTo>
                <a:lnTo>
                  <a:pt x="4850606" y="3614"/>
                </a:lnTo>
                <a:lnTo>
                  <a:pt x="4897626" y="14114"/>
                </a:lnTo>
                <a:lnTo>
                  <a:pt x="4941885" y="30984"/>
                </a:lnTo>
                <a:lnTo>
                  <a:pt x="4982869" y="53708"/>
                </a:lnTo>
                <a:lnTo>
                  <a:pt x="5020061" y="81771"/>
                </a:lnTo>
                <a:lnTo>
                  <a:pt x="5052946" y="114656"/>
                </a:lnTo>
                <a:lnTo>
                  <a:pt x="5081009" y="151848"/>
                </a:lnTo>
                <a:lnTo>
                  <a:pt x="5103733" y="192832"/>
                </a:lnTo>
                <a:lnTo>
                  <a:pt x="5120603" y="237091"/>
                </a:lnTo>
                <a:lnTo>
                  <a:pt x="5124969" y="256642"/>
                </a:lnTo>
                <a:lnTo>
                  <a:pt x="5124969" y="4848386"/>
                </a:lnTo>
                <a:lnTo>
                  <a:pt x="5103733" y="4912195"/>
                </a:lnTo>
                <a:lnTo>
                  <a:pt x="5081009" y="4953179"/>
                </a:lnTo>
                <a:lnTo>
                  <a:pt x="5052946" y="4990371"/>
                </a:lnTo>
                <a:lnTo>
                  <a:pt x="5020061" y="5023257"/>
                </a:lnTo>
                <a:lnTo>
                  <a:pt x="4982869" y="5051319"/>
                </a:lnTo>
                <a:lnTo>
                  <a:pt x="4941885" y="5074043"/>
                </a:lnTo>
                <a:lnTo>
                  <a:pt x="4897626" y="5090913"/>
                </a:lnTo>
                <a:lnTo>
                  <a:pt x="4850606" y="5101413"/>
                </a:lnTo>
                <a:lnTo>
                  <a:pt x="4801343" y="51050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576640" y="4153271"/>
            <a:ext cx="5125085" cy="5105400"/>
          </a:xfrm>
          <a:custGeom>
            <a:avLst/>
            <a:gdLst/>
            <a:ahLst/>
            <a:cxnLst/>
            <a:rect l="l" t="t" r="r" b="b"/>
            <a:pathLst>
              <a:path w="5125084" h="5105400">
                <a:moveTo>
                  <a:pt x="4801343" y="5105027"/>
                </a:moveTo>
                <a:lnTo>
                  <a:pt x="333375" y="5105027"/>
                </a:lnTo>
                <a:lnTo>
                  <a:pt x="284111" y="5101413"/>
                </a:lnTo>
                <a:lnTo>
                  <a:pt x="237091" y="5090913"/>
                </a:lnTo>
                <a:lnTo>
                  <a:pt x="192832" y="5074043"/>
                </a:lnTo>
                <a:lnTo>
                  <a:pt x="151848" y="5051319"/>
                </a:lnTo>
                <a:lnTo>
                  <a:pt x="114656" y="5023257"/>
                </a:lnTo>
                <a:lnTo>
                  <a:pt x="81771" y="4990371"/>
                </a:lnTo>
                <a:lnTo>
                  <a:pt x="53708" y="4953179"/>
                </a:lnTo>
                <a:lnTo>
                  <a:pt x="30984" y="4912195"/>
                </a:lnTo>
                <a:lnTo>
                  <a:pt x="14114" y="4867936"/>
                </a:lnTo>
                <a:lnTo>
                  <a:pt x="3614" y="4820916"/>
                </a:lnTo>
                <a:lnTo>
                  <a:pt x="0" y="4771653"/>
                </a:lnTo>
                <a:lnTo>
                  <a:pt x="0" y="333375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5" y="0"/>
                </a:lnTo>
                <a:lnTo>
                  <a:pt x="4801343" y="0"/>
                </a:lnTo>
                <a:lnTo>
                  <a:pt x="4850607" y="3614"/>
                </a:lnTo>
                <a:lnTo>
                  <a:pt x="4897626" y="14114"/>
                </a:lnTo>
                <a:lnTo>
                  <a:pt x="4941886" y="30984"/>
                </a:lnTo>
                <a:lnTo>
                  <a:pt x="4982869" y="53708"/>
                </a:lnTo>
                <a:lnTo>
                  <a:pt x="5020062" y="81771"/>
                </a:lnTo>
                <a:lnTo>
                  <a:pt x="5052947" y="114656"/>
                </a:lnTo>
                <a:lnTo>
                  <a:pt x="5081009" y="151848"/>
                </a:lnTo>
                <a:lnTo>
                  <a:pt x="5103733" y="192832"/>
                </a:lnTo>
                <a:lnTo>
                  <a:pt x="5120603" y="237091"/>
                </a:lnTo>
                <a:lnTo>
                  <a:pt x="5124969" y="256639"/>
                </a:lnTo>
                <a:lnTo>
                  <a:pt x="5124969" y="4848388"/>
                </a:lnTo>
                <a:lnTo>
                  <a:pt x="5103733" y="4912195"/>
                </a:lnTo>
                <a:lnTo>
                  <a:pt x="5081009" y="4953179"/>
                </a:lnTo>
                <a:lnTo>
                  <a:pt x="5052947" y="4990371"/>
                </a:lnTo>
                <a:lnTo>
                  <a:pt x="5020062" y="5023257"/>
                </a:lnTo>
                <a:lnTo>
                  <a:pt x="4982869" y="5051319"/>
                </a:lnTo>
                <a:lnTo>
                  <a:pt x="4941886" y="5074043"/>
                </a:lnTo>
                <a:lnTo>
                  <a:pt x="4897626" y="5090913"/>
                </a:lnTo>
                <a:lnTo>
                  <a:pt x="4850607" y="5101413"/>
                </a:lnTo>
                <a:lnTo>
                  <a:pt x="4801343" y="51050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124582" y="4153271"/>
            <a:ext cx="5125085" cy="5105400"/>
          </a:xfrm>
          <a:custGeom>
            <a:avLst/>
            <a:gdLst/>
            <a:ahLst/>
            <a:cxnLst/>
            <a:rect l="l" t="t" r="r" b="b"/>
            <a:pathLst>
              <a:path w="5125084" h="5105400">
                <a:moveTo>
                  <a:pt x="4801343" y="5105027"/>
                </a:moveTo>
                <a:lnTo>
                  <a:pt x="333375" y="5105027"/>
                </a:lnTo>
                <a:lnTo>
                  <a:pt x="284111" y="5101413"/>
                </a:lnTo>
                <a:lnTo>
                  <a:pt x="237091" y="5090913"/>
                </a:lnTo>
                <a:lnTo>
                  <a:pt x="192832" y="5074043"/>
                </a:lnTo>
                <a:lnTo>
                  <a:pt x="151848" y="5051319"/>
                </a:lnTo>
                <a:lnTo>
                  <a:pt x="114656" y="5023257"/>
                </a:lnTo>
                <a:lnTo>
                  <a:pt x="81771" y="4990371"/>
                </a:lnTo>
                <a:lnTo>
                  <a:pt x="53708" y="4953179"/>
                </a:lnTo>
                <a:lnTo>
                  <a:pt x="30984" y="4912195"/>
                </a:lnTo>
                <a:lnTo>
                  <a:pt x="14114" y="4867936"/>
                </a:lnTo>
                <a:lnTo>
                  <a:pt x="3614" y="4820916"/>
                </a:lnTo>
                <a:lnTo>
                  <a:pt x="0" y="4771653"/>
                </a:lnTo>
                <a:lnTo>
                  <a:pt x="0" y="333375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5" y="0"/>
                </a:lnTo>
                <a:lnTo>
                  <a:pt x="4801343" y="0"/>
                </a:lnTo>
                <a:lnTo>
                  <a:pt x="4850606" y="3614"/>
                </a:lnTo>
                <a:lnTo>
                  <a:pt x="4897626" y="14114"/>
                </a:lnTo>
                <a:lnTo>
                  <a:pt x="4941885" y="30984"/>
                </a:lnTo>
                <a:lnTo>
                  <a:pt x="4982869" y="53708"/>
                </a:lnTo>
                <a:lnTo>
                  <a:pt x="5020061" y="81771"/>
                </a:lnTo>
                <a:lnTo>
                  <a:pt x="5052946" y="114656"/>
                </a:lnTo>
                <a:lnTo>
                  <a:pt x="5081009" y="151848"/>
                </a:lnTo>
                <a:lnTo>
                  <a:pt x="5103733" y="192832"/>
                </a:lnTo>
                <a:lnTo>
                  <a:pt x="5120603" y="237091"/>
                </a:lnTo>
                <a:lnTo>
                  <a:pt x="5124969" y="256642"/>
                </a:lnTo>
                <a:lnTo>
                  <a:pt x="5124969" y="4848385"/>
                </a:lnTo>
                <a:lnTo>
                  <a:pt x="5103733" y="4912195"/>
                </a:lnTo>
                <a:lnTo>
                  <a:pt x="5081009" y="4953179"/>
                </a:lnTo>
                <a:lnTo>
                  <a:pt x="5052946" y="4990371"/>
                </a:lnTo>
                <a:lnTo>
                  <a:pt x="5020061" y="5023257"/>
                </a:lnTo>
                <a:lnTo>
                  <a:pt x="4982869" y="5051319"/>
                </a:lnTo>
                <a:lnTo>
                  <a:pt x="4941885" y="5074043"/>
                </a:lnTo>
                <a:lnTo>
                  <a:pt x="4897626" y="5090913"/>
                </a:lnTo>
                <a:lnTo>
                  <a:pt x="4850606" y="5101413"/>
                </a:lnTo>
                <a:lnTo>
                  <a:pt x="4801343" y="5105027"/>
                </a:lnTo>
                <a:close/>
              </a:path>
            </a:pathLst>
          </a:custGeom>
          <a:solidFill>
            <a:srgbClr val="FED5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2550285" y="5951857"/>
            <a:ext cx="3799840" cy="97980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2900" b="1" dirty="0">
                <a:solidFill>
                  <a:srgbClr val="161517"/>
                </a:solidFill>
                <a:latin typeface="Arial"/>
                <a:cs typeface="Arial"/>
              </a:rPr>
              <a:t>від</a:t>
            </a:r>
            <a:r>
              <a:rPr sz="2900" b="1" spc="-13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900" b="1" spc="225" dirty="0">
                <a:solidFill>
                  <a:srgbClr val="161517"/>
                </a:solidFill>
                <a:latin typeface="Arial"/>
                <a:cs typeface="Arial"/>
              </a:rPr>
              <a:t>₴0,5</a:t>
            </a:r>
            <a:r>
              <a:rPr sz="2900" b="1" spc="-12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900" b="1" dirty="0">
                <a:solidFill>
                  <a:srgbClr val="161517"/>
                </a:solidFill>
                <a:latin typeface="Arial"/>
                <a:cs typeface="Arial"/>
              </a:rPr>
              <a:t>до</a:t>
            </a:r>
            <a:r>
              <a:rPr sz="2900" b="1" spc="-12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900" b="1" spc="70" dirty="0">
                <a:solidFill>
                  <a:srgbClr val="161517"/>
                </a:solidFill>
                <a:latin typeface="Arial"/>
                <a:cs typeface="Arial"/>
              </a:rPr>
              <a:t>₴1,5</a:t>
            </a:r>
            <a:r>
              <a:rPr sz="2900" b="1" spc="-12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900" b="1" spc="-25" dirty="0">
                <a:solidFill>
                  <a:srgbClr val="161517"/>
                </a:solidFill>
                <a:latin typeface="Arial"/>
                <a:cs typeface="Arial"/>
              </a:rPr>
              <a:t>млн</a:t>
            </a:r>
            <a:endParaRPr sz="2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2300" spc="80" dirty="0">
                <a:solidFill>
                  <a:srgbClr val="161517"/>
                </a:solidFill>
                <a:latin typeface="Trebuchet MS"/>
                <a:cs typeface="Trebuchet MS"/>
              </a:rPr>
              <a:t>базовий</a:t>
            </a:r>
            <a:r>
              <a:rPr sz="23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300" spc="60" dirty="0">
                <a:solidFill>
                  <a:srgbClr val="161517"/>
                </a:solidFill>
                <a:latin typeface="Trebuchet MS"/>
                <a:cs typeface="Trebuchet MS"/>
              </a:rPr>
              <a:t>розмір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550285" y="7536870"/>
            <a:ext cx="2907030" cy="130365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2900" b="1" dirty="0">
                <a:solidFill>
                  <a:srgbClr val="161517"/>
                </a:solidFill>
                <a:latin typeface="Arial"/>
                <a:cs typeface="Arial"/>
              </a:rPr>
              <a:t>до</a:t>
            </a:r>
            <a:r>
              <a:rPr sz="2900" b="1" spc="-9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900" b="1" spc="185" dirty="0">
                <a:solidFill>
                  <a:srgbClr val="161517"/>
                </a:solidFill>
                <a:latin typeface="Arial"/>
                <a:cs typeface="Arial"/>
              </a:rPr>
              <a:t>₴2,5</a:t>
            </a:r>
            <a:r>
              <a:rPr sz="2900" b="1" spc="-9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900" b="1" spc="-25" dirty="0">
                <a:solidFill>
                  <a:srgbClr val="161517"/>
                </a:solidFill>
                <a:latin typeface="Arial"/>
                <a:cs typeface="Arial"/>
              </a:rPr>
              <a:t>млн</a:t>
            </a:r>
            <a:endParaRPr sz="2900">
              <a:latin typeface="Arial"/>
              <a:cs typeface="Arial"/>
            </a:endParaRPr>
          </a:p>
          <a:p>
            <a:pPr marL="12700" marR="5080">
              <a:lnSpc>
                <a:spcPts val="2550"/>
              </a:lnSpc>
              <a:spcBef>
                <a:spcPts val="819"/>
              </a:spcBef>
            </a:pPr>
            <a:r>
              <a:rPr sz="2300" spc="80" dirty="0">
                <a:solidFill>
                  <a:srgbClr val="161517"/>
                </a:solidFill>
                <a:latin typeface="Trebuchet MS"/>
                <a:cs typeface="Trebuchet MS"/>
              </a:rPr>
              <a:t>максимальний</a:t>
            </a:r>
            <a:r>
              <a:rPr sz="2300" spc="-1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300" spc="-20" dirty="0">
                <a:solidFill>
                  <a:srgbClr val="161517"/>
                </a:solidFill>
                <a:latin typeface="Trebuchet MS"/>
                <a:cs typeface="Trebuchet MS"/>
              </a:rPr>
              <a:t>ліміт </a:t>
            </a:r>
            <a:r>
              <a:rPr sz="2300" dirty="0">
                <a:solidFill>
                  <a:srgbClr val="161517"/>
                </a:solidFill>
                <a:latin typeface="Trebuchet MS"/>
                <a:cs typeface="Trebuchet MS"/>
              </a:rPr>
              <a:t>із</a:t>
            </a:r>
            <a:r>
              <a:rPr sz="2300" spc="-8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300" spc="75" dirty="0">
                <a:solidFill>
                  <a:srgbClr val="161517"/>
                </a:solidFill>
                <a:latin typeface="Trebuchet MS"/>
                <a:cs typeface="Trebuchet MS"/>
              </a:rPr>
              <a:t>надбавками</a:t>
            </a:r>
            <a:endParaRPr sz="2300">
              <a:latin typeface="Trebuchet MS"/>
              <a:cs typeface="Trebuchet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2124581" y="4532242"/>
            <a:ext cx="5135245" cy="2739390"/>
            <a:chOff x="12124581" y="4532242"/>
            <a:chExt cx="5135245" cy="2739390"/>
          </a:xfrm>
        </p:grpSpPr>
        <p:sp>
          <p:nvSpPr>
            <p:cNvPr id="13" name="object 13"/>
            <p:cNvSpPr/>
            <p:nvPr/>
          </p:nvSpPr>
          <p:spPr>
            <a:xfrm>
              <a:off x="12124581" y="7252205"/>
              <a:ext cx="5135245" cy="0"/>
            </a:xfrm>
            <a:custGeom>
              <a:avLst/>
              <a:gdLst/>
              <a:ahLst/>
              <a:cxnLst/>
              <a:rect l="l" t="t" r="r" b="b"/>
              <a:pathLst>
                <a:path w="5135244">
                  <a:moveTo>
                    <a:pt x="0" y="0"/>
                  </a:moveTo>
                  <a:lnTo>
                    <a:pt x="5134717" y="0"/>
                  </a:lnTo>
                </a:path>
              </a:pathLst>
            </a:custGeom>
            <a:ln w="38099">
              <a:solidFill>
                <a:srgbClr val="1615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435258" y="4532242"/>
              <a:ext cx="3387725" cy="574675"/>
            </a:xfrm>
            <a:custGeom>
              <a:avLst/>
              <a:gdLst/>
              <a:ahLst/>
              <a:cxnLst/>
              <a:rect l="l" t="t" r="r" b="b"/>
              <a:pathLst>
                <a:path w="3387725" h="574675">
                  <a:moveTo>
                    <a:pt x="3100847" y="574274"/>
                  </a:moveTo>
                  <a:lnTo>
                    <a:pt x="287137" y="574274"/>
                  </a:lnTo>
                  <a:lnTo>
                    <a:pt x="240562" y="570516"/>
                  </a:lnTo>
                  <a:lnTo>
                    <a:pt x="196379" y="559635"/>
                  </a:lnTo>
                  <a:lnTo>
                    <a:pt x="155181" y="542224"/>
                  </a:lnTo>
                  <a:lnTo>
                    <a:pt x="117558" y="518873"/>
                  </a:lnTo>
                  <a:lnTo>
                    <a:pt x="84100" y="490173"/>
                  </a:lnTo>
                  <a:lnTo>
                    <a:pt x="55401" y="456716"/>
                  </a:lnTo>
                  <a:lnTo>
                    <a:pt x="32050" y="419093"/>
                  </a:lnTo>
                  <a:lnTo>
                    <a:pt x="14638" y="377894"/>
                  </a:lnTo>
                  <a:lnTo>
                    <a:pt x="3758" y="333712"/>
                  </a:lnTo>
                  <a:lnTo>
                    <a:pt x="0" y="287137"/>
                  </a:lnTo>
                  <a:lnTo>
                    <a:pt x="3758" y="240562"/>
                  </a:lnTo>
                  <a:lnTo>
                    <a:pt x="14638" y="196379"/>
                  </a:lnTo>
                  <a:lnTo>
                    <a:pt x="32050" y="155181"/>
                  </a:lnTo>
                  <a:lnTo>
                    <a:pt x="55401" y="117557"/>
                  </a:lnTo>
                  <a:lnTo>
                    <a:pt x="84100" y="84100"/>
                  </a:lnTo>
                  <a:lnTo>
                    <a:pt x="117558" y="55400"/>
                  </a:lnTo>
                  <a:lnTo>
                    <a:pt x="155181" y="32049"/>
                  </a:lnTo>
                  <a:lnTo>
                    <a:pt x="196379" y="14638"/>
                  </a:lnTo>
                  <a:lnTo>
                    <a:pt x="240562" y="3758"/>
                  </a:lnTo>
                  <a:lnTo>
                    <a:pt x="287137" y="0"/>
                  </a:lnTo>
                  <a:lnTo>
                    <a:pt x="3100847" y="0"/>
                  </a:lnTo>
                  <a:lnTo>
                    <a:pt x="3147422" y="3758"/>
                  </a:lnTo>
                  <a:lnTo>
                    <a:pt x="3191605" y="14638"/>
                  </a:lnTo>
                  <a:lnTo>
                    <a:pt x="3232804" y="32049"/>
                  </a:lnTo>
                  <a:lnTo>
                    <a:pt x="3270427" y="55400"/>
                  </a:lnTo>
                  <a:lnTo>
                    <a:pt x="3303885" y="84100"/>
                  </a:lnTo>
                  <a:lnTo>
                    <a:pt x="3332584" y="117557"/>
                  </a:lnTo>
                  <a:lnTo>
                    <a:pt x="3355936" y="155181"/>
                  </a:lnTo>
                  <a:lnTo>
                    <a:pt x="3373347" y="196379"/>
                  </a:lnTo>
                  <a:lnTo>
                    <a:pt x="3384227" y="240562"/>
                  </a:lnTo>
                  <a:lnTo>
                    <a:pt x="3387320" y="278885"/>
                  </a:lnTo>
                  <a:lnTo>
                    <a:pt x="3387320" y="295389"/>
                  </a:lnTo>
                  <a:lnTo>
                    <a:pt x="3384227" y="333712"/>
                  </a:lnTo>
                  <a:lnTo>
                    <a:pt x="3373347" y="377894"/>
                  </a:lnTo>
                  <a:lnTo>
                    <a:pt x="3355936" y="419093"/>
                  </a:lnTo>
                  <a:lnTo>
                    <a:pt x="3332584" y="456716"/>
                  </a:lnTo>
                  <a:lnTo>
                    <a:pt x="3303885" y="490173"/>
                  </a:lnTo>
                  <a:lnTo>
                    <a:pt x="3270427" y="518873"/>
                  </a:lnTo>
                  <a:lnTo>
                    <a:pt x="3232804" y="542224"/>
                  </a:lnTo>
                  <a:lnTo>
                    <a:pt x="3191605" y="559635"/>
                  </a:lnTo>
                  <a:lnTo>
                    <a:pt x="3147422" y="570516"/>
                  </a:lnTo>
                  <a:lnTo>
                    <a:pt x="3100847" y="574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2665619" y="4634753"/>
            <a:ext cx="2828290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10" dirty="0">
                <a:solidFill>
                  <a:srgbClr val="404860"/>
                </a:solidFill>
                <a:latin typeface="Arial"/>
                <a:cs typeface="Arial"/>
              </a:rPr>
              <a:t>Фінансовий</a:t>
            </a:r>
            <a:r>
              <a:rPr sz="2100" b="1" spc="-75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404860"/>
                </a:solidFill>
                <a:latin typeface="Arial"/>
                <a:cs typeface="Arial"/>
              </a:rPr>
              <a:t>коридор</a:t>
            </a:r>
            <a:endParaRPr sz="2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02344" y="5500079"/>
            <a:ext cx="3971290" cy="119888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>
              <a:lnSpc>
                <a:spcPts val="3000"/>
              </a:lnSpc>
              <a:spcBef>
                <a:spcPts val="400"/>
              </a:spcBef>
            </a:pPr>
            <a:r>
              <a:rPr sz="2700" spc="120" dirty="0">
                <a:solidFill>
                  <a:srgbClr val="161517"/>
                </a:solidFill>
                <a:latin typeface="Trebuchet MS"/>
                <a:cs typeface="Trebuchet MS"/>
              </a:rPr>
              <a:t>Обов'язкове</a:t>
            </a:r>
            <a:r>
              <a:rPr sz="2700" spc="-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700" spc="100" dirty="0">
                <a:solidFill>
                  <a:srgbClr val="161517"/>
                </a:solidFill>
                <a:latin typeface="Trebuchet MS"/>
                <a:cs typeface="Trebuchet MS"/>
              </a:rPr>
              <a:t>створення </a:t>
            </a:r>
            <a:r>
              <a:rPr sz="2700" spc="110" dirty="0">
                <a:solidFill>
                  <a:srgbClr val="161517"/>
                </a:solidFill>
                <a:latin typeface="Trebuchet MS"/>
                <a:cs typeface="Trebuchet MS"/>
              </a:rPr>
              <a:t>щонайменше</a:t>
            </a:r>
            <a:r>
              <a:rPr sz="2700" spc="-4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700" b="1" spc="-225" dirty="0">
                <a:solidFill>
                  <a:srgbClr val="123DCC"/>
                </a:solidFill>
                <a:latin typeface="Arial"/>
                <a:cs typeface="Arial"/>
              </a:rPr>
              <a:t>1</a:t>
            </a:r>
            <a:r>
              <a:rPr sz="2700" b="1" spc="-110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2700" b="1" spc="-10" dirty="0">
                <a:solidFill>
                  <a:srgbClr val="123DCC"/>
                </a:solidFill>
                <a:latin typeface="Arial"/>
                <a:cs typeface="Arial"/>
              </a:rPr>
              <a:t>нового </a:t>
            </a:r>
            <a:r>
              <a:rPr sz="2700" b="1" dirty="0">
                <a:solidFill>
                  <a:srgbClr val="123DCC"/>
                </a:solidFill>
                <a:latin typeface="Arial"/>
                <a:cs typeface="Arial"/>
              </a:rPr>
              <a:t>робочого</a:t>
            </a:r>
            <a:r>
              <a:rPr sz="2700" b="1" spc="25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2700" b="1" spc="45" dirty="0">
                <a:solidFill>
                  <a:srgbClr val="123DCC"/>
                </a:solidFill>
                <a:latin typeface="Arial"/>
                <a:cs typeface="Arial"/>
              </a:rPr>
              <a:t>місця</a:t>
            </a:r>
            <a:endParaRPr sz="27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002344" y="7266957"/>
            <a:ext cx="4215765" cy="157988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>
              <a:lnSpc>
                <a:spcPts val="3000"/>
              </a:lnSpc>
              <a:spcBef>
                <a:spcPts val="400"/>
              </a:spcBef>
            </a:pPr>
            <a:r>
              <a:rPr sz="2700" b="1" dirty="0">
                <a:solidFill>
                  <a:srgbClr val="123DCC"/>
                </a:solidFill>
                <a:latin typeface="Arial"/>
                <a:cs typeface="Arial"/>
              </a:rPr>
              <a:t>Реалізація</a:t>
            </a:r>
            <a:r>
              <a:rPr sz="2700" b="1" spc="204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2700" b="1" spc="70" dirty="0">
                <a:solidFill>
                  <a:srgbClr val="123DCC"/>
                </a:solidFill>
                <a:latin typeface="Arial"/>
                <a:cs typeface="Arial"/>
              </a:rPr>
              <a:t>бізнес-</a:t>
            </a:r>
            <a:r>
              <a:rPr sz="2700" b="1" spc="-10" dirty="0">
                <a:solidFill>
                  <a:srgbClr val="123DCC"/>
                </a:solidFill>
                <a:latin typeface="Arial"/>
                <a:cs typeface="Arial"/>
              </a:rPr>
              <a:t>плану </a:t>
            </a:r>
            <a:r>
              <a:rPr sz="2700" spc="85" dirty="0">
                <a:solidFill>
                  <a:srgbClr val="161517"/>
                </a:solidFill>
                <a:latin typeface="Trebuchet MS"/>
                <a:cs typeface="Trebuchet MS"/>
              </a:rPr>
              <a:t>для</a:t>
            </a:r>
            <a:r>
              <a:rPr sz="2700" spc="-5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700" spc="50" dirty="0">
                <a:solidFill>
                  <a:srgbClr val="161517"/>
                </a:solidFill>
                <a:latin typeface="Trebuchet MS"/>
                <a:cs typeface="Trebuchet MS"/>
              </a:rPr>
              <a:t>збільшення </a:t>
            </a:r>
            <a:r>
              <a:rPr sz="2700" spc="110" dirty="0">
                <a:solidFill>
                  <a:srgbClr val="161517"/>
                </a:solidFill>
                <a:latin typeface="Trebuchet MS"/>
                <a:cs typeface="Trebuchet MS"/>
              </a:rPr>
              <a:t>масштабів</a:t>
            </a:r>
            <a:r>
              <a:rPr sz="2700" spc="-4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700" spc="55" dirty="0">
                <a:solidFill>
                  <a:srgbClr val="161517"/>
                </a:solidFill>
                <a:latin typeface="Trebuchet MS"/>
                <a:cs typeface="Trebuchet MS"/>
              </a:rPr>
              <a:t>діяльності</a:t>
            </a:r>
            <a:endParaRPr sz="2700">
              <a:latin typeface="Trebuchet MS"/>
              <a:cs typeface="Trebuchet MS"/>
            </a:endParaRPr>
          </a:p>
          <a:p>
            <a:pPr marL="12700">
              <a:lnSpc>
                <a:spcPts val="2940"/>
              </a:lnSpc>
            </a:pPr>
            <a:r>
              <a:rPr sz="2700" spc="160" dirty="0">
                <a:solidFill>
                  <a:srgbClr val="161517"/>
                </a:solidFill>
                <a:latin typeface="Trebuchet MS"/>
                <a:cs typeface="Trebuchet MS"/>
              </a:rPr>
              <a:t>та</a:t>
            </a:r>
            <a:r>
              <a:rPr sz="2700" spc="-4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700" spc="85" dirty="0">
                <a:solidFill>
                  <a:srgbClr val="161517"/>
                </a:solidFill>
                <a:latin typeface="Trebuchet MS"/>
                <a:cs typeface="Trebuchet MS"/>
              </a:rPr>
              <a:t>оновлення</a:t>
            </a:r>
            <a:r>
              <a:rPr sz="2700" spc="-4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700" spc="65" dirty="0">
                <a:solidFill>
                  <a:srgbClr val="161517"/>
                </a:solidFill>
                <a:latin typeface="Trebuchet MS"/>
                <a:cs typeface="Trebuchet MS"/>
              </a:rPr>
              <a:t>активів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54403" y="8028957"/>
            <a:ext cx="352171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20"/>
              </a:lnSpc>
              <a:spcBef>
                <a:spcPts val="100"/>
              </a:spcBef>
            </a:pPr>
            <a:r>
              <a:rPr sz="2700" b="1" spc="-10" dirty="0">
                <a:solidFill>
                  <a:srgbClr val="4A8054"/>
                </a:solidFill>
                <a:latin typeface="Arial"/>
                <a:cs typeface="Arial"/>
              </a:rPr>
              <a:t>Діючі</a:t>
            </a:r>
            <a:endParaRPr sz="2700">
              <a:latin typeface="Arial"/>
              <a:cs typeface="Arial"/>
            </a:endParaRPr>
          </a:p>
          <a:p>
            <a:pPr marL="12700">
              <a:lnSpc>
                <a:spcPts val="3120"/>
              </a:lnSpc>
            </a:pPr>
            <a:r>
              <a:rPr sz="2700" b="1" dirty="0">
                <a:solidFill>
                  <a:srgbClr val="4A8054"/>
                </a:solidFill>
                <a:latin typeface="Arial"/>
                <a:cs typeface="Arial"/>
              </a:rPr>
              <a:t>ветеранські</a:t>
            </a:r>
            <a:r>
              <a:rPr sz="2700" b="1" spc="365" dirty="0">
                <a:solidFill>
                  <a:srgbClr val="4A8054"/>
                </a:solidFill>
                <a:latin typeface="Arial"/>
                <a:cs typeface="Arial"/>
              </a:rPr>
              <a:t> </a:t>
            </a:r>
            <a:r>
              <a:rPr sz="2700" b="1" spc="-10" dirty="0">
                <a:solidFill>
                  <a:srgbClr val="4A8054"/>
                </a:solidFill>
                <a:latin typeface="Arial"/>
                <a:cs typeface="Arial"/>
              </a:rPr>
              <a:t>бізнеси</a:t>
            </a:r>
            <a:endParaRPr sz="27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54403" y="6043855"/>
            <a:ext cx="3358515" cy="127952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421005">
              <a:lnSpc>
                <a:spcPts val="3000"/>
              </a:lnSpc>
              <a:spcBef>
                <a:spcPts val="400"/>
              </a:spcBef>
            </a:pPr>
            <a:r>
              <a:rPr sz="2700" b="1" dirty="0">
                <a:solidFill>
                  <a:srgbClr val="123DCC"/>
                </a:solidFill>
                <a:latin typeface="Arial"/>
                <a:cs typeface="Arial"/>
              </a:rPr>
              <a:t>Діючі</a:t>
            </a:r>
            <a:r>
              <a:rPr sz="2700" b="1" spc="-40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2700" b="1" spc="50" dirty="0">
                <a:solidFill>
                  <a:srgbClr val="123DCC"/>
                </a:solidFill>
                <a:latin typeface="Arial"/>
                <a:cs typeface="Arial"/>
              </a:rPr>
              <a:t>суб'єкти </a:t>
            </a:r>
            <a:r>
              <a:rPr sz="2700" b="1" spc="-10" dirty="0">
                <a:solidFill>
                  <a:srgbClr val="123DCC"/>
                </a:solidFill>
                <a:latin typeface="Arial"/>
                <a:cs typeface="Arial"/>
              </a:rPr>
              <a:t>господарювання</a:t>
            </a: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2300" i="1" dirty="0">
                <a:solidFill>
                  <a:srgbClr val="161517"/>
                </a:solidFill>
                <a:latin typeface="Trebuchet MS"/>
                <a:cs typeface="Trebuchet MS"/>
              </a:rPr>
              <a:t>(ФОП,</a:t>
            </a:r>
            <a:r>
              <a:rPr sz="2300" i="1" spc="5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300" i="1" spc="50" dirty="0">
                <a:solidFill>
                  <a:srgbClr val="161517"/>
                </a:solidFill>
                <a:latin typeface="Trebuchet MS"/>
                <a:cs typeface="Trebuchet MS"/>
              </a:rPr>
              <a:t>юридичні</a:t>
            </a:r>
            <a:r>
              <a:rPr sz="2300" i="1" spc="6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300" i="1" spc="70" dirty="0">
                <a:solidFill>
                  <a:srgbClr val="161517"/>
                </a:solidFill>
                <a:latin typeface="Trebuchet MS"/>
                <a:cs typeface="Trebuchet MS"/>
              </a:rPr>
              <a:t>особи)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392878" y="4532242"/>
            <a:ext cx="3012440" cy="574675"/>
          </a:xfrm>
          <a:custGeom>
            <a:avLst/>
            <a:gdLst/>
            <a:ahLst/>
            <a:cxnLst/>
            <a:rect l="l" t="t" r="r" b="b"/>
            <a:pathLst>
              <a:path w="3012440" h="574675">
                <a:moveTo>
                  <a:pt x="2724925" y="574274"/>
                </a:moveTo>
                <a:lnTo>
                  <a:pt x="287137" y="574274"/>
                </a:lnTo>
                <a:lnTo>
                  <a:pt x="240561" y="570516"/>
                </a:lnTo>
                <a:lnTo>
                  <a:pt x="196379" y="559635"/>
                </a:lnTo>
                <a:lnTo>
                  <a:pt x="155181" y="542224"/>
                </a:lnTo>
                <a:lnTo>
                  <a:pt x="117557" y="518873"/>
                </a:lnTo>
                <a:lnTo>
                  <a:pt x="84100" y="490173"/>
                </a:lnTo>
                <a:lnTo>
                  <a:pt x="55400" y="456716"/>
                </a:lnTo>
                <a:lnTo>
                  <a:pt x="32049" y="419093"/>
                </a:lnTo>
                <a:lnTo>
                  <a:pt x="14638" y="377894"/>
                </a:lnTo>
                <a:lnTo>
                  <a:pt x="3758" y="333712"/>
                </a:lnTo>
                <a:lnTo>
                  <a:pt x="0" y="287137"/>
                </a:lnTo>
                <a:lnTo>
                  <a:pt x="3758" y="240561"/>
                </a:lnTo>
                <a:lnTo>
                  <a:pt x="14638" y="196379"/>
                </a:lnTo>
                <a:lnTo>
                  <a:pt x="32049" y="155180"/>
                </a:lnTo>
                <a:lnTo>
                  <a:pt x="55400" y="117557"/>
                </a:lnTo>
                <a:lnTo>
                  <a:pt x="84100" y="84100"/>
                </a:lnTo>
                <a:lnTo>
                  <a:pt x="117557" y="55400"/>
                </a:lnTo>
                <a:lnTo>
                  <a:pt x="155181" y="32049"/>
                </a:lnTo>
                <a:lnTo>
                  <a:pt x="196379" y="14638"/>
                </a:lnTo>
                <a:lnTo>
                  <a:pt x="240561" y="3758"/>
                </a:lnTo>
                <a:lnTo>
                  <a:pt x="287137" y="0"/>
                </a:lnTo>
                <a:lnTo>
                  <a:pt x="2724925" y="0"/>
                </a:lnTo>
                <a:lnTo>
                  <a:pt x="2771500" y="3758"/>
                </a:lnTo>
                <a:lnTo>
                  <a:pt x="2815682" y="14638"/>
                </a:lnTo>
                <a:lnTo>
                  <a:pt x="2856881" y="32049"/>
                </a:lnTo>
                <a:lnTo>
                  <a:pt x="2894504" y="55400"/>
                </a:lnTo>
                <a:lnTo>
                  <a:pt x="2927961" y="84100"/>
                </a:lnTo>
                <a:lnTo>
                  <a:pt x="2956661" y="117557"/>
                </a:lnTo>
                <a:lnTo>
                  <a:pt x="2980012" y="155180"/>
                </a:lnTo>
                <a:lnTo>
                  <a:pt x="2997424" y="196379"/>
                </a:lnTo>
                <a:lnTo>
                  <a:pt x="3008304" y="240561"/>
                </a:lnTo>
                <a:lnTo>
                  <a:pt x="3012062" y="287137"/>
                </a:lnTo>
                <a:lnTo>
                  <a:pt x="3008304" y="333712"/>
                </a:lnTo>
                <a:lnTo>
                  <a:pt x="2997424" y="377894"/>
                </a:lnTo>
                <a:lnTo>
                  <a:pt x="2980012" y="419093"/>
                </a:lnTo>
                <a:lnTo>
                  <a:pt x="2956661" y="456716"/>
                </a:lnTo>
                <a:lnTo>
                  <a:pt x="2927961" y="490173"/>
                </a:lnTo>
                <a:lnTo>
                  <a:pt x="2894504" y="518873"/>
                </a:lnTo>
                <a:lnTo>
                  <a:pt x="2856881" y="542224"/>
                </a:lnTo>
                <a:lnTo>
                  <a:pt x="2815682" y="559635"/>
                </a:lnTo>
                <a:lnTo>
                  <a:pt x="2771500" y="570516"/>
                </a:lnTo>
                <a:lnTo>
                  <a:pt x="2724925" y="574274"/>
                </a:lnTo>
                <a:close/>
              </a:path>
            </a:pathLst>
          </a:custGeom>
          <a:solidFill>
            <a:srgbClr val="EDF4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940818" y="4532242"/>
            <a:ext cx="3503295" cy="574675"/>
          </a:xfrm>
          <a:custGeom>
            <a:avLst/>
            <a:gdLst/>
            <a:ahLst/>
            <a:cxnLst/>
            <a:rect l="l" t="t" r="r" b="b"/>
            <a:pathLst>
              <a:path w="3503295" h="574675">
                <a:moveTo>
                  <a:pt x="3216141" y="574274"/>
                </a:moveTo>
                <a:lnTo>
                  <a:pt x="287137" y="574274"/>
                </a:lnTo>
                <a:lnTo>
                  <a:pt x="240561" y="570516"/>
                </a:lnTo>
                <a:lnTo>
                  <a:pt x="196379" y="559635"/>
                </a:lnTo>
                <a:lnTo>
                  <a:pt x="155181" y="542224"/>
                </a:lnTo>
                <a:lnTo>
                  <a:pt x="117557" y="518873"/>
                </a:lnTo>
                <a:lnTo>
                  <a:pt x="84100" y="490173"/>
                </a:lnTo>
                <a:lnTo>
                  <a:pt x="55400" y="456716"/>
                </a:lnTo>
                <a:lnTo>
                  <a:pt x="32049" y="419093"/>
                </a:lnTo>
                <a:lnTo>
                  <a:pt x="14638" y="377894"/>
                </a:lnTo>
                <a:lnTo>
                  <a:pt x="3758" y="333712"/>
                </a:lnTo>
                <a:lnTo>
                  <a:pt x="0" y="287137"/>
                </a:lnTo>
                <a:lnTo>
                  <a:pt x="3758" y="240561"/>
                </a:lnTo>
                <a:lnTo>
                  <a:pt x="14638" y="196379"/>
                </a:lnTo>
                <a:lnTo>
                  <a:pt x="32049" y="155180"/>
                </a:lnTo>
                <a:lnTo>
                  <a:pt x="55400" y="117557"/>
                </a:lnTo>
                <a:lnTo>
                  <a:pt x="84100" y="84100"/>
                </a:lnTo>
                <a:lnTo>
                  <a:pt x="117557" y="55400"/>
                </a:lnTo>
                <a:lnTo>
                  <a:pt x="155181" y="32049"/>
                </a:lnTo>
                <a:lnTo>
                  <a:pt x="196379" y="14638"/>
                </a:lnTo>
                <a:lnTo>
                  <a:pt x="240561" y="3758"/>
                </a:lnTo>
                <a:lnTo>
                  <a:pt x="287137" y="0"/>
                </a:lnTo>
                <a:lnTo>
                  <a:pt x="3216141" y="0"/>
                </a:lnTo>
                <a:lnTo>
                  <a:pt x="3262716" y="3758"/>
                </a:lnTo>
                <a:lnTo>
                  <a:pt x="3306899" y="14638"/>
                </a:lnTo>
                <a:lnTo>
                  <a:pt x="3348097" y="32049"/>
                </a:lnTo>
                <a:lnTo>
                  <a:pt x="3385721" y="55400"/>
                </a:lnTo>
                <a:lnTo>
                  <a:pt x="3419178" y="84100"/>
                </a:lnTo>
                <a:lnTo>
                  <a:pt x="3447877" y="117557"/>
                </a:lnTo>
                <a:lnTo>
                  <a:pt x="3471229" y="155180"/>
                </a:lnTo>
                <a:lnTo>
                  <a:pt x="3488640" y="196379"/>
                </a:lnTo>
                <a:lnTo>
                  <a:pt x="3499520" y="240561"/>
                </a:lnTo>
                <a:lnTo>
                  <a:pt x="3503278" y="287137"/>
                </a:lnTo>
                <a:lnTo>
                  <a:pt x="3499520" y="333712"/>
                </a:lnTo>
                <a:lnTo>
                  <a:pt x="3488640" y="377894"/>
                </a:lnTo>
                <a:lnTo>
                  <a:pt x="3471229" y="419093"/>
                </a:lnTo>
                <a:lnTo>
                  <a:pt x="3447877" y="456716"/>
                </a:lnTo>
                <a:lnTo>
                  <a:pt x="3419178" y="490173"/>
                </a:lnTo>
                <a:lnTo>
                  <a:pt x="3385721" y="518873"/>
                </a:lnTo>
                <a:lnTo>
                  <a:pt x="3348097" y="542224"/>
                </a:lnTo>
                <a:lnTo>
                  <a:pt x="3306899" y="559635"/>
                </a:lnTo>
                <a:lnTo>
                  <a:pt x="3262716" y="570516"/>
                </a:lnTo>
                <a:lnTo>
                  <a:pt x="3216141" y="574274"/>
                </a:lnTo>
                <a:close/>
              </a:path>
            </a:pathLst>
          </a:custGeom>
          <a:solidFill>
            <a:srgbClr val="EDF4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623239" y="4634753"/>
            <a:ext cx="2527300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10" dirty="0">
                <a:solidFill>
                  <a:srgbClr val="404860"/>
                </a:solidFill>
                <a:latin typeface="Arial"/>
                <a:cs typeface="Arial"/>
              </a:rPr>
              <a:t>Цільова</a:t>
            </a:r>
            <a:r>
              <a:rPr sz="2100" b="1" spc="-95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404860"/>
                </a:solidFill>
                <a:latin typeface="Arial"/>
                <a:cs typeface="Arial"/>
              </a:rPr>
              <a:t>аудиторія</a:t>
            </a:r>
            <a:endParaRPr sz="21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193549" y="4634753"/>
            <a:ext cx="2940685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404860"/>
                </a:solidFill>
                <a:latin typeface="Arial"/>
                <a:cs typeface="Arial"/>
              </a:rPr>
              <a:t>Кадрові</a:t>
            </a:r>
            <a:r>
              <a:rPr sz="2100" b="1" spc="195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404860"/>
                </a:solidFill>
                <a:latin typeface="Arial"/>
                <a:cs typeface="Arial"/>
              </a:rPr>
              <a:t>зобов'язання</a:t>
            </a:r>
            <a:endParaRPr sz="21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028700" y="7671305"/>
            <a:ext cx="5135245" cy="0"/>
          </a:xfrm>
          <a:custGeom>
            <a:avLst/>
            <a:gdLst/>
            <a:ahLst/>
            <a:cxnLst/>
            <a:rect l="l" t="t" r="r" b="b"/>
            <a:pathLst>
              <a:path w="5135245">
                <a:moveTo>
                  <a:pt x="0" y="0"/>
                </a:moveTo>
                <a:lnTo>
                  <a:pt x="5134717" y="0"/>
                </a:lnTo>
              </a:path>
            </a:pathLst>
          </a:custGeom>
          <a:ln w="38099">
            <a:solidFill>
              <a:srgbClr val="4048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576641" y="7048929"/>
            <a:ext cx="5135245" cy="0"/>
          </a:xfrm>
          <a:custGeom>
            <a:avLst/>
            <a:gdLst/>
            <a:ahLst/>
            <a:cxnLst/>
            <a:rect l="l" t="t" r="r" b="b"/>
            <a:pathLst>
              <a:path w="5135245">
                <a:moveTo>
                  <a:pt x="0" y="0"/>
                </a:moveTo>
                <a:lnTo>
                  <a:pt x="5134717" y="0"/>
                </a:lnTo>
              </a:path>
            </a:pathLst>
          </a:custGeom>
          <a:ln w="38099">
            <a:solidFill>
              <a:srgbClr val="4048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2913189"/>
            <a:ext cx="6302375" cy="2983230"/>
          </a:xfrm>
          <a:custGeom>
            <a:avLst/>
            <a:gdLst/>
            <a:ahLst/>
            <a:cxnLst/>
            <a:rect l="l" t="t" r="r" b="b"/>
            <a:pathLst>
              <a:path w="6302375" h="2983229">
                <a:moveTo>
                  <a:pt x="5968966" y="2982907"/>
                </a:moveTo>
                <a:lnTo>
                  <a:pt x="333374" y="2982907"/>
                </a:lnTo>
                <a:lnTo>
                  <a:pt x="284111" y="2979292"/>
                </a:lnTo>
                <a:lnTo>
                  <a:pt x="237091" y="2968792"/>
                </a:lnTo>
                <a:lnTo>
                  <a:pt x="192832" y="2951922"/>
                </a:lnTo>
                <a:lnTo>
                  <a:pt x="151848" y="2929198"/>
                </a:lnTo>
                <a:lnTo>
                  <a:pt x="114656" y="2901135"/>
                </a:lnTo>
                <a:lnTo>
                  <a:pt x="81771" y="2868250"/>
                </a:lnTo>
                <a:lnTo>
                  <a:pt x="53708" y="2831058"/>
                </a:lnTo>
                <a:lnTo>
                  <a:pt x="30984" y="2790074"/>
                </a:lnTo>
                <a:lnTo>
                  <a:pt x="14114" y="2745815"/>
                </a:lnTo>
                <a:lnTo>
                  <a:pt x="3614" y="2698795"/>
                </a:lnTo>
                <a:lnTo>
                  <a:pt x="0" y="2649532"/>
                </a:lnTo>
                <a:lnTo>
                  <a:pt x="0" y="333375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4" y="0"/>
                </a:lnTo>
                <a:lnTo>
                  <a:pt x="5968966" y="0"/>
                </a:lnTo>
                <a:lnTo>
                  <a:pt x="6018229" y="3614"/>
                </a:lnTo>
                <a:lnTo>
                  <a:pt x="6065248" y="14114"/>
                </a:lnTo>
                <a:lnTo>
                  <a:pt x="6109508" y="30984"/>
                </a:lnTo>
                <a:lnTo>
                  <a:pt x="6150491" y="53708"/>
                </a:lnTo>
                <a:lnTo>
                  <a:pt x="6187683" y="81771"/>
                </a:lnTo>
                <a:lnTo>
                  <a:pt x="6220569" y="114656"/>
                </a:lnTo>
                <a:lnTo>
                  <a:pt x="6248631" y="151848"/>
                </a:lnTo>
                <a:lnTo>
                  <a:pt x="6271355" y="192832"/>
                </a:lnTo>
                <a:lnTo>
                  <a:pt x="6288225" y="237091"/>
                </a:lnTo>
                <a:lnTo>
                  <a:pt x="6298725" y="284111"/>
                </a:lnTo>
                <a:lnTo>
                  <a:pt x="6302340" y="333375"/>
                </a:lnTo>
                <a:lnTo>
                  <a:pt x="6302340" y="2649532"/>
                </a:lnTo>
                <a:lnTo>
                  <a:pt x="6298725" y="2698795"/>
                </a:lnTo>
                <a:lnTo>
                  <a:pt x="6288225" y="2745815"/>
                </a:lnTo>
                <a:lnTo>
                  <a:pt x="6271355" y="2790074"/>
                </a:lnTo>
                <a:lnTo>
                  <a:pt x="6248631" y="2831058"/>
                </a:lnTo>
                <a:lnTo>
                  <a:pt x="6220569" y="2868250"/>
                </a:lnTo>
                <a:lnTo>
                  <a:pt x="6187683" y="2901135"/>
                </a:lnTo>
                <a:lnTo>
                  <a:pt x="6150491" y="2929198"/>
                </a:lnTo>
                <a:lnTo>
                  <a:pt x="6109508" y="2951922"/>
                </a:lnTo>
                <a:lnTo>
                  <a:pt x="6065248" y="2968792"/>
                </a:lnTo>
                <a:lnTo>
                  <a:pt x="6018229" y="2979292"/>
                </a:lnTo>
                <a:lnTo>
                  <a:pt x="5968966" y="2982907"/>
                </a:lnTo>
                <a:close/>
              </a:path>
            </a:pathLst>
          </a:custGeom>
          <a:solidFill>
            <a:srgbClr val="123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28700" y="6275392"/>
            <a:ext cx="8737600" cy="2983230"/>
          </a:xfrm>
          <a:custGeom>
            <a:avLst/>
            <a:gdLst/>
            <a:ahLst/>
            <a:cxnLst/>
            <a:rect l="l" t="t" r="r" b="b"/>
            <a:pathLst>
              <a:path w="8737600" h="2983229">
                <a:moveTo>
                  <a:pt x="8403741" y="2982907"/>
                </a:moveTo>
                <a:lnTo>
                  <a:pt x="333374" y="2982907"/>
                </a:lnTo>
                <a:lnTo>
                  <a:pt x="284111" y="2979292"/>
                </a:lnTo>
                <a:lnTo>
                  <a:pt x="237091" y="2968792"/>
                </a:lnTo>
                <a:lnTo>
                  <a:pt x="192832" y="2951922"/>
                </a:lnTo>
                <a:lnTo>
                  <a:pt x="151848" y="2929198"/>
                </a:lnTo>
                <a:lnTo>
                  <a:pt x="114656" y="2901135"/>
                </a:lnTo>
                <a:lnTo>
                  <a:pt x="81771" y="2868250"/>
                </a:lnTo>
                <a:lnTo>
                  <a:pt x="53708" y="2831058"/>
                </a:lnTo>
                <a:lnTo>
                  <a:pt x="30984" y="2790074"/>
                </a:lnTo>
                <a:lnTo>
                  <a:pt x="14114" y="2745815"/>
                </a:lnTo>
                <a:lnTo>
                  <a:pt x="3614" y="2698795"/>
                </a:lnTo>
                <a:lnTo>
                  <a:pt x="0" y="2649532"/>
                </a:lnTo>
                <a:lnTo>
                  <a:pt x="0" y="333374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4" y="0"/>
                </a:lnTo>
                <a:lnTo>
                  <a:pt x="8403741" y="0"/>
                </a:lnTo>
                <a:lnTo>
                  <a:pt x="8453005" y="3614"/>
                </a:lnTo>
                <a:lnTo>
                  <a:pt x="8500024" y="14114"/>
                </a:lnTo>
                <a:lnTo>
                  <a:pt x="8544283" y="30984"/>
                </a:lnTo>
                <a:lnTo>
                  <a:pt x="8585267" y="53708"/>
                </a:lnTo>
                <a:lnTo>
                  <a:pt x="8622459" y="81771"/>
                </a:lnTo>
                <a:lnTo>
                  <a:pt x="8655345" y="114656"/>
                </a:lnTo>
                <a:lnTo>
                  <a:pt x="8683407" y="151848"/>
                </a:lnTo>
                <a:lnTo>
                  <a:pt x="8706131" y="192832"/>
                </a:lnTo>
                <a:lnTo>
                  <a:pt x="8723001" y="237091"/>
                </a:lnTo>
                <a:lnTo>
                  <a:pt x="8733501" y="284111"/>
                </a:lnTo>
                <a:lnTo>
                  <a:pt x="8737116" y="333374"/>
                </a:lnTo>
                <a:lnTo>
                  <a:pt x="8737116" y="2649532"/>
                </a:lnTo>
                <a:lnTo>
                  <a:pt x="8733501" y="2698795"/>
                </a:lnTo>
                <a:lnTo>
                  <a:pt x="8723001" y="2745815"/>
                </a:lnTo>
                <a:lnTo>
                  <a:pt x="8706131" y="2790074"/>
                </a:lnTo>
                <a:lnTo>
                  <a:pt x="8683407" y="2831058"/>
                </a:lnTo>
                <a:lnTo>
                  <a:pt x="8655345" y="2868250"/>
                </a:lnTo>
                <a:lnTo>
                  <a:pt x="8622459" y="2901135"/>
                </a:lnTo>
                <a:lnTo>
                  <a:pt x="8585267" y="2929198"/>
                </a:lnTo>
                <a:lnTo>
                  <a:pt x="8544283" y="2951922"/>
                </a:lnTo>
                <a:lnTo>
                  <a:pt x="8500024" y="2968792"/>
                </a:lnTo>
                <a:lnTo>
                  <a:pt x="8453005" y="2979292"/>
                </a:lnTo>
                <a:lnTo>
                  <a:pt x="8403741" y="2982907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60878" y="2913189"/>
            <a:ext cx="9598660" cy="2983230"/>
          </a:xfrm>
          <a:custGeom>
            <a:avLst/>
            <a:gdLst/>
            <a:ahLst/>
            <a:cxnLst/>
            <a:rect l="l" t="t" r="r" b="b"/>
            <a:pathLst>
              <a:path w="9598660" h="2983229">
                <a:moveTo>
                  <a:pt x="9265045" y="2982907"/>
                </a:moveTo>
                <a:lnTo>
                  <a:pt x="333374" y="2982907"/>
                </a:lnTo>
                <a:lnTo>
                  <a:pt x="284111" y="2979292"/>
                </a:lnTo>
                <a:lnTo>
                  <a:pt x="237091" y="2968792"/>
                </a:lnTo>
                <a:lnTo>
                  <a:pt x="192832" y="2951922"/>
                </a:lnTo>
                <a:lnTo>
                  <a:pt x="151848" y="2929198"/>
                </a:lnTo>
                <a:lnTo>
                  <a:pt x="114656" y="2901135"/>
                </a:lnTo>
                <a:lnTo>
                  <a:pt x="81771" y="2868250"/>
                </a:lnTo>
                <a:lnTo>
                  <a:pt x="53708" y="2831058"/>
                </a:lnTo>
                <a:lnTo>
                  <a:pt x="30984" y="2790074"/>
                </a:lnTo>
                <a:lnTo>
                  <a:pt x="14114" y="2745815"/>
                </a:lnTo>
                <a:lnTo>
                  <a:pt x="3614" y="2698795"/>
                </a:lnTo>
                <a:lnTo>
                  <a:pt x="0" y="2649532"/>
                </a:lnTo>
                <a:lnTo>
                  <a:pt x="0" y="333375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4" y="0"/>
                </a:lnTo>
                <a:lnTo>
                  <a:pt x="9265045" y="0"/>
                </a:lnTo>
                <a:lnTo>
                  <a:pt x="9314309" y="3614"/>
                </a:lnTo>
                <a:lnTo>
                  <a:pt x="9361329" y="14114"/>
                </a:lnTo>
                <a:lnTo>
                  <a:pt x="9405588" y="30984"/>
                </a:lnTo>
                <a:lnTo>
                  <a:pt x="9446572" y="53708"/>
                </a:lnTo>
                <a:lnTo>
                  <a:pt x="9483764" y="81771"/>
                </a:lnTo>
                <a:lnTo>
                  <a:pt x="9516649" y="114656"/>
                </a:lnTo>
                <a:lnTo>
                  <a:pt x="9544712" y="151848"/>
                </a:lnTo>
                <a:lnTo>
                  <a:pt x="9567436" y="192832"/>
                </a:lnTo>
                <a:lnTo>
                  <a:pt x="9584306" y="237091"/>
                </a:lnTo>
                <a:lnTo>
                  <a:pt x="9594806" y="284111"/>
                </a:lnTo>
                <a:lnTo>
                  <a:pt x="9598420" y="333375"/>
                </a:lnTo>
                <a:lnTo>
                  <a:pt x="9598420" y="2649532"/>
                </a:lnTo>
                <a:lnTo>
                  <a:pt x="9594806" y="2698795"/>
                </a:lnTo>
                <a:lnTo>
                  <a:pt x="9584306" y="2745815"/>
                </a:lnTo>
                <a:lnTo>
                  <a:pt x="9567436" y="2790074"/>
                </a:lnTo>
                <a:lnTo>
                  <a:pt x="9544712" y="2831058"/>
                </a:lnTo>
                <a:lnTo>
                  <a:pt x="9516649" y="2868250"/>
                </a:lnTo>
                <a:lnTo>
                  <a:pt x="9483764" y="2901135"/>
                </a:lnTo>
                <a:lnTo>
                  <a:pt x="9446572" y="2929198"/>
                </a:lnTo>
                <a:lnTo>
                  <a:pt x="9405588" y="2951922"/>
                </a:lnTo>
                <a:lnTo>
                  <a:pt x="9361329" y="2968792"/>
                </a:lnTo>
                <a:lnTo>
                  <a:pt x="9314309" y="2979292"/>
                </a:lnTo>
                <a:lnTo>
                  <a:pt x="9265045" y="2982907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0173360" y="6275392"/>
            <a:ext cx="7084695" cy="2983230"/>
            <a:chOff x="10173360" y="6275392"/>
            <a:chExt cx="7084695" cy="2983230"/>
          </a:xfrm>
        </p:grpSpPr>
        <p:sp>
          <p:nvSpPr>
            <p:cNvPr id="6" name="object 6"/>
            <p:cNvSpPr/>
            <p:nvPr/>
          </p:nvSpPr>
          <p:spPr>
            <a:xfrm>
              <a:off x="10173360" y="6275392"/>
              <a:ext cx="7084695" cy="2983230"/>
            </a:xfrm>
            <a:custGeom>
              <a:avLst/>
              <a:gdLst/>
              <a:ahLst/>
              <a:cxnLst/>
              <a:rect l="l" t="t" r="r" b="b"/>
              <a:pathLst>
                <a:path w="7084694" h="2983229">
                  <a:moveTo>
                    <a:pt x="6752563" y="2982906"/>
                  </a:moveTo>
                  <a:lnTo>
                    <a:pt x="333375" y="2982906"/>
                  </a:lnTo>
                  <a:lnTo>
                    <a:pt x="284111" y="2979292"/>
                  </a:lnTo>
                  <a:lnTo>
                    <a:pt x="237091" y="2968792"/>
                  </a:lnTo>
                  <a:lnTo>
                    <a:pt x="192832" y="2951922"/>
                  </a:lnTo>
                  <a:lnTo>
                    <a:pt x="151848" y="2929198"/>
                  </a:lnTo>
                  <a:lnTo>
                    <a:pt x="114656" y="2901135"/>
                  </a:lnTo>
                  <a:lnTo>
                    <a:pt x="81771" y="2868250"/>
                  </a:lnTo>
                  <a:lnTo>
                    <a:pt x="53708" y="2831058"/>
                  </a:lnTo>
                  <a:lnTo>
                    <a:pt x="30984" y="2790074"/>
                  </a:lnTo>
                  <a:lnTo>
                    <a:pt x="14114" y="2745815"/>
                  </a:lnTo>
                  <a:lnTo>
                    <a:pt x="3614" y="2698795"/>
                  </a:lnTo>
                  <a:lnTo>
                    <a:pt x="0" y="2649532"/>
                  </a:lnTo>
                  <a:lnTo>
                    <a:pt x="0" y="333375"/>
                  </a:lnTo>
                  <a:lnTo>
                    <a:pt x="3614" y="284111"/>
                  </a:lnTo>
                  <a:lnTo>
                    <a:pt x="14114" y="237091"/>
                  </a:lnTo>
                  <a:lnTo>
                    <a:pt x="30984" y="192832"/>
                  </a:lnTo>
                  <a:lnTo>
                    <a:pt x="53708" y="151848"/>
                  </a:lnTo>
                  <a:lnTo>
                    <a:pt x="81771" y="114656"/>
                  </a:lnTo>
                  <a:lnTo>
                    <a:pt x="114656" y="81771"/>
                  </a:lnTo>
                  <a:lnTo>
                    <a:pt x="151848" y="53708"/>
                  </a:lnTo>
                  <a:lnTo>
                    <a:pt x="192832" y="30984"/>
                  </a:lnTo>
                  <a:lnTo>
                    <a:pt x="237091" y="14114"/>
                  </a:lnTo>
                  <a:lnTo>
                    <a:pt x="284111" y="3614"/>
                  </a:lnTo>
                  <a:lnTo>
                    <a:pt x="333375" y="0"/>
                  </a:lnTo>
                  <a:lnTo>
                    <a:pt x="6752563" y="0"/>
                  </a:lnTo>
                  <a:lnTo>
                    <a:pt x="6801827" y="3614"/>
                  </a:lnTo>
                  <a:lnTo>
                    <a:pt x="6848847" y="14114"/>
                  </a:lnTo>
                  <a:lnTo>
                    <a:pt x="6893106" y="30984"/>
                  </a:lnTo>
                  <a:lnTo>
                    <a:pt x="6934090" y="53708"/>
                  </a:lnTo>
                  <a:lnTo>
                    <a:pt x="6971282" y="81771"/>
                  </a:lnTo>
                  <a:lnTo>
                    <a:pt x="7004167" y="114656"/>
                  </a:lnTo>
                  <a:lnTo>
                    <a:pt x="7032230" y="151848"/>
                  </a:lnTo>
                  <a:lnTo>
                    <a:pt x="7054954" y="192832"/>
                  </a:lnTo>
                  <a:lnTo>
                    <a:pt x="7071824" y="237091"/>
                  </a:lnTo>
                  <a:lnTo>
                    <a:pt x="7082324" y="284111"/>
                  </a:lnTo>
                  <a:lnTo>
                    <a:pt x="7084403" y="312455"/>
                  </a:lnTo>
                  <a:lnTo>
                    <a:pt x="7084403" y="2670451"/>
                  </a:lnTo>
                  <a:lnTo>
                    <a:pt x="7071824" y="2745815"/>
                  </a:lnTo>
                  <a:lnTo>
                    <a:pt x="7054954" y="2790074"/>
                  </a:lnTo>
                  <a:lnTo>
                    <a:pt x="7032230" y="2831058"/>
                  </a:lnTo>
                  <a:lnTo>
                    <a:pt x="7004167" y="2868250"/>
                  </a:lnTo>
                  <a:lnTo>
                    <a:pt x="6971282" y="2901135"/>
                  </a:lnTo>
                  <a:lnTo>
                    <a:pt x="6934090" y="2929198"/>
                  </a:lnTo>
                  <a:lnTo>
                    <a:pt x="6893106" y="2951922"/>
                  </a:lnTo>
                  <a:lnTo>
                    <a:pt x="6848847" y="2968792"/>
                  </a:lnTo>
                  <a:lnTo>
                    <a:pt x="6801827" y="2979292"/>
                  </a:lnTo>
                  <a:lnTo>
                    <a:pt x="6752563" y="2982906"/>
                  </a:lnTo>
                  <a:close/>
                </a:path>
              </a:pathLst>
            </a:custGeom>
            <a:solidFill>
              <a:srgbClr val="123D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589871" y="6754289"/>
              <a:ext cx="2056764" cy="993775"/>
            </a:xfrm>
            <a:custGeom>
              <a:avLst/>
              <a:gdLst/>
              <a:ahLst/>
              <a:cxnLst/>
              <a:rect l="l" t="t" r="r" b="b"/>
              <a:pathLst>
                <a:path w="2056765" h="993775">
                  <a:moveTo>
                    <a:pt x="1799516" y="993595"/>
                  </a:moveTo>
                  <a:lnTo>
                    <a:pt x="257174" y="993595"/>
                  </a:lnTo>
                  <a:lnTo>
                    <a:pt x="210947" y="989452"/>
                  </a:lnTo>
                  <a:lnTo>
                    <a:pt x="167438" y="977506"/>
                  </a:lnTo>
                  <a:lnTo>
                    <a:pt x="127373" y="958484"/>
                  </a:lnTo>
                  <a:lnTo>
                    <a:pt x="91480" y="933111"/>
                  </a:lnTo>
                  <a:lnTo>
                    <a:pt x="60484" y="902115"/>
                  </a:lnTo>
                  <a:lnTo>
                    <a:pt x="35111" y="866222"/>
                  </a:lnTo>
                  <a:lnTo>
                    <a:pt x="16089" y="826158"/>
                  </a:lnTo>
                  <a:lnTo>
                    <a:pt x="4143" y="782649"/>
                  </a:lnTo>
                  <a:lnTo>
                    <a:pt x="0" y="736421"/>
                  </a:lnTo>
                  <a:lnTo>
                    <a:pt x="0" y="257174"/>
                  </a:lnTo>
                  <a:lnTo>
                    <a:pt x="4143" y="210947"/>
                  </a:lnTo>
                  <a:lnTo>
                    <a:pt x="16089" y="167438"/>
                  </a:lnTo>
                  <a:lnTo>
                    <a:pt x="35111" y="127373"/>
                  </a:lnTo>
                  <a:lnTo>
                    <a:pt x="60484" y="91480"/>
                  </a:lnTo>
                  <a:lnTo>
                    <a:pt x="91480" y="60484"/>
                  </a:lnTo>
                  <a:lnTo>
                    <a:pt x="127373" y="35111"/>
                  </a:lnTo>
                  <a:lnTo>
                    <a:pt x="167438" y="16089"/>
                  </a:lnTo>
                  <a:lnTo>
                    <a:pt x="210947" y="4143"/>
                  </a:lnTo>
                  <a:lnTo>
                    <a:pt x="257174" y="0"/>
                  </a:lnTo>
                  <a:lnTo>
                    <a:pt x="1799516" y="0"/>
                  </a:lnTo>
                  <a:lnTo>
                    <a:pt x="1845744" y="4143"/>
                  </a:lnTo>
                  <a:lnTo>
                    <a:pt x="1889253" y="16089"/>
                  </a:lnTo>
                  <a:lnTo>
                    <a:pt x="1929317" y="35111"/>
                  </a:lnTo>
                  <a:lnTo>
                    <a:pt x="1965211" y="60484"/>
                  </a:lnTo>
                  <a:lnTo>
                    <a:pt x="1996207" y="91480"/>
                  </a:lnTo>
                  <a:lnTo>
                    <a:pt x="2021579" y="127373"/>
                  </a:lnTo>
                  <a:lnTo>
                    <a:pt x="2040602" y="167438"/>
                  </a:lnTo>
                  <a:lnTo>
                    <a:pt x="2052548" y="210947"/>
                  </a:lnTo>
                  <a:lnTo>
                    <a:pt x="2056691" y="257174"/>
                  </a:lnTo>
                  <a:lnTo>
                    <a:pt x="2056691" y="736421"/>
                  </a:lnTo>
                  <a:lnTo>
                    <a:pt x="2052548" y="782649"/>
                  </a:lnTo>
                  <a:lnTo>
                    <a:pt x="2040602" y="826158"/>
                  </a:lnTo>
                  <a:lnTo>
                    <a:pt x="2021579" y="866222"/>
                  </a:lnTo>
                  <a:lnTo>
                    <a:pt x="1996207" y="902115"/>
                  </a:lnTo>
                  <a:lnTo>
                    <a:pt x="1965211" y="933111"/>
                  </a:lnTo>
                  <a:lnTo>
                    <a:pt x="1929317" y="958484"/>
                  </a:lnTo>
                  <a:lnTo>
                    <a:pt x="1889253" y="977506"/>
                  </a:lnTo>
                  <a:lnTo>
                    <a:pt x="1845744" y="989452"/>
                  </a:lnTo>
                  <a:lnTo>
                    <a:pt x="1799516" y="993595"/>
                  </a:lnTo>
                  <a:close/>
                </a:path>
              </a:pathLst>
            </a:custGeom>
            <a:solidFill>
              <a:srgbClr val="EDF4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467259" y="1003586"/>
            <a:ext cx="6802120" cy="98933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315"/>
              </a:spcBef>
            </a:pP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Надбавки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до</a:t>
            </a:r>
            <a:r>
              <a:rPr sz="2200" b="1" spc="-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базової</a:t>
            </a:r>
            <a:r>
              <a:rPr sz="2200" b="1" spc="-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суми</a:t>
            </a:r>
            <a:r>
              <a:rPr sz="2200" b="1" spc="-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55" dirty="0">
                <a:solidFill>
                  <a:srgbClr val="161517"/>
                </a:solidFill>
                <a:latin typeface="Arial"/>
                <a:cs typeface="Arial"/>
              </a:rPr>
              <a:t>гранту</a:t>
            </a:r>
            <a:r>
              <a:rPr sz="2200" b="1" spc="-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сумуються, </a:t>
            </a:r>
            <a:r>
              <a:rPr sz="2200" spc="70" dirty="0">
                <a:solidFill>
                  <a:srgbClr val="161517"/>
                </a:solidFill>
                <a:latin typeface="Trebuchet MS"/>
                <a:cs typeface="Trebuchet MS"/>
              </a:rPr>
              <a:t>але</a:t>
            </a:r>
            <a:r>
              <a:rPr sz="22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55" dirty="0">
                <a:solidFill>
                  <a:srgbClr val="161517"/>
                </a:solidFill>
                <a:latin typeface="Trebuchet MS"/>
                <a:cs typeface="Trebuchet MS"/>
              </a:rPr>
              <a:t>кінцева</a:t>
            </a:r>
            <a:r>
              <a:rPr sz="22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85" dirty="0">
                <a:solidFill>
                  <a:srgbClr val="161517"/>
                </a:solidFill>
                <a:latin typeface="Trebuchet MS"/>
                <a:cs typeface="Trebuchet MS"/>
              </a:rPr>
              <a:t>виплата</a:t>
            </a:r>
            <a:r>
              <a:rPr sz="22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110" dirty="0">
                <a:solidFill>
                  <a:srgbClr val="161517"/>
                </a:solidFill>
                <a:latin typeface="Trebuchet MS"/>
                <a:cs typeface="Trebuchet MS"/>
              </a:rPr>
              <a:t>обмежується</a:t>
            </a:r>
            <a:r>
              <a:rPr sz="22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75" dirty="0">
                <a:solidFill>
                  <a:srgbClr val="161517"/>
                </a:solidFill>
                <a:latin typeface="Trebuchet MS"/>
                <a:cs typeface="Trebuchet MS"/>
              </a:rPr>
              <a:t>встановленим </a:t>
            </a:r>
            <a:r>
              <a:rPr sz="2200" spc="85" dirty="0">
                <a:solidFill>
                  <a:srgbClr val="161517"/>
                </a:solidFill>
                <a:latin typeface="Trebuchet MS"/>
                <a:cs typeface="Trebuchet MS"/>
              </a:rPr>
              <a:t>законодавчим</a:t>
            </a:r>
            <a:r>
              <a:rPr sz="2200" spc="-3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70" dirty="0">
                <a:solidFill>
                  <a:srgbClr val="161517"/>
                </a:solidFill>
                <a:latin typeface="Trebuchet MS"/>
                <a:cs typeface="Trebuchet MS"/>
              </a:rPr>
              <a:t>максимумом: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1016000" y="783676"/>
            <a:ext cx="5862955" cy="14490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5580"/>
              </a:lnSpc>
              <a:spcBef>
                <a:spcPts val="135"/>
              </a:spcBef>
            </a:pPr>
            <a:r>
              <a:rPr b="0" spc="220" dirty="0">
                <a:latin typeface="Trebuchet MS"/>
                <a:cs typeface="Trebuchet MS"/>
              </a:rPr>
              <a:t>Архітектура</a:t>
            </a:r>
            <a:r>
              <a:rPr b="0" spc="-60" dirty="0">
                <a:latin typeface="Trebuchet MS"/>
                <a:cs typeface="Trebuchet MS"/>
              </a:rPr>
              <a:t> </a:t>
            </a:r>
            <a:r>
              <a:rPr b="0" spc="170" dirty="0">
                <a:latin typeface="Trebuchet MS"/>
                <a:cs typeface="Trebuchet MS"/>
              </a:rPr>
              <a:t>росту:</a:t>
            </a:r>
          </a:p>
          <a:p>
            <a:pPr marL="12700">
              <a:lnSpc>
                <a:spcPts val="5580"/>
              </a:lnSpc>
            </a:pPr>
            <a:r>
              <a:rPr spc="155" dirty="0"/>
              <a:t>Система</a:t>
            </a:r>
            <a:r>
              <a:rPr spc="-204" dirty="0"/>
              <a:t> </a:t>
            </a:r>
            <a:r>
              <a:rPr spc="60" dirty="0"/>
              <a:t>надбавок</a:t>
            </a:r>
          </a:p>
        </p:txBody>
      </p:sp>
      <p:sp>
        <p:nvSpPr>
          <p:cNvPr id="10" name="object 10"/>
          <p:cNvSpPr/>
          <p:nvPr/>
        </p:nvSpPr>
        <p:spPr>
          <a:xfrm>
            <a:off x="1433112" y="3280967"/>
            <a:ext cx="2056764" cy="993775"/>
          </a:xfrm>
          <a:custGeom>
            <a:avLst/>
            <a:gdLst/>
            <a:ahLst/>
            <a:cxnLst/>
            <a:rect l="l" t="t" r="r" b="b"/>
            <a:pathLst>
              <a:path w="2056764" h="993775">
                <a:moveTo>
                  <a:pt x="1799516" y="993596"/>
                </a:moveTo>
                <a:lnTo>
                  <a:pt x="257175" y="993596"/>
                </a:lnTo>
                <a:lnTo>
                  <a:pt x="210947" y="989452"/>
                </a:lnTo>
                <a:lnTo>
                  <a:pt x="167438" y="977506"/>
                </a:lnTo>
                <a:lnTo>
                  <a:pt x="127373" y="958484"/>
                </a:lnTo>
                <a:lnTo>
                  <a:pt x="91480" y="933111"/>
                </a:lnTo>
                <a:lnTo>
                  <a:pt x="60484" y="902115"/>
                </a:lnTo>
                <a:lnTo>
                  <a:pt x="35111" y="866222"/>
                </a:lnTo>
                <a:lnTo>
                  <a:pt x="16089" y="826157"/>
                </a:lnTo>
                <a:lnTo>
                  <a:pt x="4143" y="782648"/>
                </a:lnTo>
                <a:lnTo>
                  <a:pt x="0" y="736421"/>
                </a:lnTo>
                <a:lnTo>
                  <a:pt x="0" y="257174"/>
                </a:lnTo>
                <a:lnTo>
                  <a:pt x="4143" y="210947"/>
                </a:lnTo>
                <a:lnTo>
                  <a:pt x="16089" y="167438"/>
                </a:lnTo>
                <a:lnTo>
                  <a:pt x="35111" y="127373"/>
                </a:lnTo>
                <a:lnTo>
                  <a:pt x="60484" y="91480"/>
                </a:lnTo>
                <a:lnTo>
                  <a:pt x="91480" y="60484"/>
                </a:lnTo>
                <a:lnTo>
                  <a:pt x="127373" y="35111"/>
                </a:lnTo>
                <a:lnTo>
                  <a:pt x="167438" y="16089"/>
                </a:lnTo>
                <a:lnTo>
                  <a:pt x="210947" y="4143"/>
                </a:lnTo>
                <a:lnTo>
                  <a:pt x="257175" y="0"/>
                </a:lnTo>
                <a:lnTo>
                  <a:pt x="1799516" y="0"/>
                </a:lnTo>
                <a:lnTo>
                  <a:pt x="1845743" y="4143"/>
                </a:lnTo>
                <a:lnTo>
                  <a:pt x="1889252" y="16089"/>
                </a:lnTo>
                <a:lnTo>
                  <a:pt x="1929317" y="35111"/>
                </a:lnTo>
                <a:lnTo>
                  <a:pt x="1965210" y="60484"/>
                </a:lnTo>
                <a:lnTo>
                  <a:pt x="1996206" y="91480"/>
                </a:lnTo>
                <a:lnTo>
                  <a:pt x="2021579" y="127373"/>
                </a:lnTo>
                <a:lnTo>
                  <a:pt x="2040601" y="167438"/>
                </a:lnTo>
                <a:lnTo>
                  <a:pt x="2052547" y="210947"/>
                </a:lnTo>
                <a:lnTo>
                  <a:pt x="2056691" y="257174"/>
                </a:lnTo>
                <a:lnTo>
                  <a:pt x="2056691" y="736421"/>
                </a:lnTo>
                <a:lnTo>
                  <a:pt x="2052547" y="782648"/>
                </a:lnTo>
                <a:lnTo>
                  <a:pt x="2040601" y="826157"/>
                </a:lnTo>
                <a:lnTo>
                  <a:pt x="2021579" y="866222"/>
                </a:lnTo>
                <a:lnTo>
                  <a:pt x="1996206" y="902115"/>
                </a:lnTo>
                <a:lnTo>
                  <a:pt x="1965210" y="933111"/>
                </a:lnTo>
                <a:lnTo>
                  <a:pt x="1929317" y="958484"/>
                </a:lnTo>
                <a:lnTo>
                  <a:pt x="1889252" y="977506"/>
                </a:lnTo>
                <a:lnTo>
                  <a:pt x="1845743" y="989452"/>
                </a:lnTo>
                <a:lnTo>
                  <a:pt x="1799516" y="9935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33112" y="6754288"/>
            <a:ext cx="2056764" cy="993775"/>
          </a:xfrm>
          <a:custGeom>
            <a:avLst/>
            <a:gdLst/>
            <a:ahLst/>
            <a:cxnLst/>
            <a:rect l="l" t="t" r="r" b="b"/>
            <a:pathLst>
              <a:path w="2056764" h="993775">
                <a:moveTo>
                  <a:pt x="1799516" y="993595"/>
                </a:moveTo>
                <a:lnTo>
                  <a:pt x="257175" y="993595"/>
                </a:lnTo>
                <a:lnTo>
                  <a:pt x="210947" y="989452"/>
                </a:lnTo>
                <a:lnTo>
                  <a:pt x="167438" y="977506"/>
                </a:lnTo>
                <a:lnTo>
                  <a:pt x="127373" y="958484"/>
                </a:lnTo>
                <a:lnTo>
                  <a:pt x="91480" y="933111"/>
                </a:lnTo>
                <a:lnTo>
                  <a:pt x="60484" y="902115"/>
                </a:lnTo>
                <a:lnTo>
                  <a:pt x="35111" y="866222"/>
                </a:lnTo>
                <a:lnTo>
                  <a:pt x="16089" y="826158"/>
                </a:lnTo>
                <a:lnTo>
                  <a:pt x="4143" y="782649"/>
                </a:lnTo>
                <a:lnTo>
                  <a:pt x="0" y="736421"/>
                </a:lnTo>
                <a:lnTo>
                  <a:pt x="0" y="257174"/>
                </a:lnTo>
                <a:lnTo>
                  <a:pt x="4143" y="210947"/>
                </a:lnTo>
                <a:lnTo>
                  <a:pt x="16089" y="167438"/>
                </a:lnTo>
                <a:lnTo>
                  <a:pt x="35111" y="127373"/>
                </a:lnTo>
                <a:lnTo>
                  <a:pt x="60484" y="91480"/>
                </a:lnTo>
                <a:lnTo>
                  <a:pt x="91480" y="60484"/>
                </a:lnTo>
                <a:lnTo>
                  <a:pt x="127373" y="35111"/>
                </a:lnTo>
                <a:lnTo>
                  <a:pt x="167438" y="16089"/>
                </a:lnTo>
                <a:lnTo>
                  <a:pt x="210947" y="4143"/>
                </a:lnTo>
                <a:lnTo>
                  <a:pt x="257175" y="0"/>
                </a:lnTo>
                <a:lnTo>
                  <a:pt x="1799516" y="0"/>
                </a:lnTo>
                <a:lnTo>
                  <a:pt x="1845743" y="4143"/>
                </a:lnTo>
                <a:lnTo>
                  <a:pt x="1889252" y="16089"/>
                </a:lnTo>
                <a:lnTo>
                  <a:pt x="1929317" y="35111"/>
                </a:lnTo>
                <a:lnTo>
                  <a:pt x="1965210" y="60484"/>
                </a:lnTo>
                <a:lnTo>
                  <a:pt x="1996206" y="91480"/>
                </a:lnTo>
                <a:lnTo>
                  <a:pt x="2021579" y="127373"/>
                </a:lnTo>
                <a:lnTo>
                  <a:pt x="2040601" y="167438"/>
                </a:lnTo>
                <a:lnTo>
                  <a:pt x="2052547" y="210947"/>
                </a:lnTo>
                <a:lnTo>
                  <a:pt x="2056691" y="257174"/>
                </a:lnTo>
                <a:lnTo>
                  <a:pt x="2056691" y="736421"/>
                </a:lnTo>
                <a:lnTo>
                  <a:pt x="2052547" y="782649"/>
                </a:lnTo>
                <a:lnTo>
                  <a:pt x="2040601" y="826158"/>
                </a:lnTo>
                <a:lnTo>
                  <a:pt x="2021579" y="866222"/>
                </a:lnTo>
                <a:lnTo>
                  <a:pt x="1996206" y="902115"/>
                </a:lnTo>
                <a:lnTo>
                  <a:pt x="1965210" y="933111"/>
                </a:lnTo>
                <a:lnTo>
                  <a:pt x="1929317" y="958484"/>
                </a:lnTo>
                <a:lnTo>
                  <a:pt x="1889252" y="977506"/>
                </a:lnTo>
                <a:lnTo>
                  <a:pt x="1845743" y="989452"/>
                </a:lnTo>
                <a:lnTo>
                  <a:pt x="1799516" y="9935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65290" y="3280967"/>
            <a:ext cx="2056764" cy="993775"/>
          </a:xfrm>
          <a:custGeom>
            <a:avLst/>
            <a:gdLst/>
            <a:ahLst/>
            <a:cxnLst/>
            <a:rect l="l" t="t" r="r" b="b"/>
            <a:pathLst>
              <a:path w="2056765" h="993775">
                <a:moveTo>
                  <a:pt x="1799516" y="993596"/>
                </a:moveTo>
                <a:lnTo>
                  <a:pt x="257174" y="993596"/>
                </a:lnTo>
                <a:lnTo>
                  <a:pt x="210947" y="989452"/>
                </a:lnTo>
                <a:lnTo>
                  <a:pt x="167438" y="977506"/>
                </a:lnTo>
                <a:lnTo>
                  <a:pt x="127373" y="958484"/>
                </a:lnTo>
                <a:lnTo>
                  <a:pt x="91480" y="933111"/>
                </a:lnTo>
                <a:lnTo>
                  <a:pt x="60484" y="902115"/>
                </a:lnTo>
                <a:lnTo>
                  <a:pt x="35111" y="866222"/>
                </a:lnTo>
                <a:lnTo>
                  <a:pt x="16089" y="826157"/>
                </a:lnTo>
                <a:lnTo>
                  <a:pt x="4143" y="782648"/>
                </a:lnTo>
                <a:lnTo>
                  <a:pt x="0" y="736421"/>
                </a:lnTo>
                <a:lnTo>
                  <a:pt x="0" y="257174"/>
                </a:lnTo>
                <a:lnTo>
                  <a:pt x="4143" y="210947"/>
                </a:lnTo>
                <a:lnTo>
                  <a:pt x="16089" y="167438"/>
                </a:lnTo>
                <a:lnTo>
                  <a:pt x="35111" y="127373"/>
                </a:lnTo>
                <a:lnTo>
                  <a:pt x="60484" y="91480"/>
                </a:lnTo>
                <a:lnTo>
                  <a:pt x="91480" y="60484"/>
                </a:lnTo>
                <a:lnTo>
                  <a:pt x="127373" y="35111"/>
                </a:lnTo>
                <a:lnTo>
                  <a:pt x="167438" y="16089"/>
                </a:lnTo>
                <a:lnTo>
                  <a:pt x="210947" y="4143"/>
                </a:lnTo>
                <a:lnTo>
                  <a:pt x="257174" y="0"/>
                </a:lnTo>
                <a:lnTo>
                  <a:pt x="1799516" y="0"/>
                </a:lnTo>
                <a:lnTo>
                  <a:pt x="1845743" y="4143"/>
                </a:lnTo>
                <a:lnTo>
                  <a:pt x="1889253" y="16089"/>
                </a:lnTo>
                <a:lnTo>
                  <a:pt x="1929317" y="35111"/>
                </a:lnTo>
                <a:lnTo>
                  <a:pt x="1965210" y="60484"/>
                </a:lnTo>
                <a:lnTo>
                  <a:pt x="1996207" y="91480"/>
                </a:lnTo>
                <a:lnTo>
                  <a:pt x="2021579" y="127373"/>
                </a:lnTo>
                <a:lnTo>
                  <a:pt x="2040601" y="167438"/>
                </a:lnTo>
                <a:lnTo>
                  <a:pt x="2052548" y="210947"/>
                </a:lnTo>
                <a:lnTo>
                  <a:pt x="2056691" y="257174"/>
                </a:lnTo>
                <a:lnTo>
                  <a:pt x="2056691" y="736421"/>
                </a:lnTo>
                <a:lnTo>
                  <a:pt x="2052548" y="782648"/>
                </a:lnTo>
                <a:lnTo>
                  <a:pt x="2040601" y="826157"/>
                </a:lnTo>
                <a:lnTo>
                  <a:pt x="2021579" y="866222"/>
                </a:lnTo>
                <a:lnTo>
                  <a:pt x="1996207" y="902115"/>
                </a:lnTo>
                <a:lnTo>
                  <a:pt x="1965210" y="933111"/>
                </a:lnTo>
                <a:lnTo>
                  <a:pt x="1929317" y="958484"/>
                </a:lnTo>
                <a:lnTo>
                  <a:pt x="1889253" y="977506"/>
                </a:lnTo>
                <a:lnTo>
                  <a:pt x="1845743" y="989452"/>
                </a:lnTo>
                <a:lnTo>
                  <a:pt x="1799516" y="9935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662293" y="3411787"/>
            <a:ext cx="1598295" cy="6845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300" b="1" spc="280" dirty="0">
                <a:solidFill>
                  <a:srgbClr val="404860"/>
                </a:solidFill>
                <a:latin typeface="Arial"/>
                <a:cs typeface="Arial"/>
              </a:rPr>
              <a:t>+50%</a:t>
            </a:r>
            <a:endParaRPr sz="43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20412" y="4679458"/>
            <a:ext cx="5230495" cy="758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90"/>
              </a:lnSpc>
              <a:spcBef>
                <a:spcPts val="100"/>
              </a:spcBef>
            </a:pPr>
            <a:r>
              <a:rPr sz="2500" spc="140" dirty="0">
                <a:solidFill>
                  <a:srgbClr val="FFFFFF"/>
                </a:solidFill>
                <a:latin typeface="Trebuchet MS"/>
                <a:cs typeface="Trebuchet MS"/>
              </a:rPr>
              <a:t>Робота</a:t>
            </a:r>
            <a:r>
              <a:rPr sz="2500" spc="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145" dirty="0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sz="25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1" dirty="0">
                <a:solidFill>
                  <a:srgbClr val="FFFFFF"/>
                </a:solidFill>
                <a:latin typeface="Arial"/>
                <a:cs typeface="Arial"/>
              </a:rPr>
              <a:t>пріоритетних</a:t>
            </a:r>
            <a:r>
              <a:rPr sz="25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b="1" spc="70" dirty="0">
                <a:solidFill>
                  <a:srgbClr val="FFFFFF"/>
                </a:solidFill>
                <a:latin typeface="Arial"/>
                <a:cs typeface="Arial"/>
              </a:rPr>
              <a:t>секторах</a:t>
            </a:r>
            <a:endParaRPr sz="2500">
              <a:latin typeface="Arial"/>
              <a:cs typeface="Arial"/>
            </a:endParaRPr>
          </a:p>
          <a:p>
            <a:pPr marL="12700">
              <a:lnSpc>
                <a:spcPts val="2890"/>
              </a:lnSpc>
            </a:pPr>
            <a:r>
              <a:rPr sz="2500" spc="65" dirty="0">
                <a:solidFill>
                  <a:srgbClr val="FFFFFF"/>
                </a:solidFill>
                <a:latin typeface="Trebuchet MS"/>
                <a:cs typeface="Trebuchet MS"/>
              </a:rPr>
              <a:t>економіки</a:t>
            </a:r>
            <a:r>
              <a:rPr sz="25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70" dirty="0">
                <a:solidFill>
                  <a:srgbClr val="FFFFFF"/>
                </a:solidFill>
                <a:latin typeface="Trebuchet MS"/>
                <a:cs typeface="Trebuchet MS"/>
              </a:rPr>
              <a:t>(КВЕД)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20412" y="6885109"/>
            <a:ext cx="7370445" cy="193040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8445">
              <a:lnSpc>
                <a:spcPct val="100000"/>
              </a:lnSpc>
              <a:spcBef>
                <a:spcPts val="120"/>
              </a:spcBef>
            </a:pPr>
            <a:r>
              <a:rPr sz="4300" b="1" spc="265" dirty="0">
                <a:solidFill>
                  <a:srgbClr val="404860"/>
                </a:solidFill>
                <a:latin typeface="Arial"/>
                <a:cs typeface="Arial"/>
              </a:rPr>
              <a:t>+20%</a:t>
            </a:r>
            <a:endParaRPr sz="4300">
              <a:latin typeface="Arial"/>
              <a:cs typeface="Arial"/>
            </a:endParaRPr>
          </a:p>
          <a:p>
            <a:pPr marL="12700" marR="5080">
              <a:lnSpc>
                <a:spcPts val="2770"/>
              </a:lnSpc>
              <a:spcBef>
                <a:spcPts val="4325"/>
              </a:spcBef>
            </a:pPr>
            <a:r>
              <a:rPr sz="2500" b="1" dirty="0">
                <a:solidFill>
                  <a:srgbClr val="FFFFFF"/>
                </a:solidFill>
                <a:latin typeface="Arial"/>
                <a:cs typeface="Arial"/>
              </a:rPr>
              <a:t>Спеціальні</a:t>
            </a:r>
            <a:r>
              <a:rPr sz="25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b="1" dirty="0">
                <a:solidFill>
                  <a:srgbClr val="FFFFFF"/>
                </a:solidFill>
                <a:latin typeface="Arial"/>
                <a:cs typeface="Arial"/>
              </a:rPr>
              <a:t>умови</a:t>
            </a:r>
            <a:r>
              <a:rPr sz="25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i="1" dirty="0">
                <a:solidFill>
                  <a:srgbClr val="FFFFFF"/>
                </a:solidFill>
                <a:latin typeface="Trebuchet MS"/>
                <a:cs typeface="Trebuchet MS"/>
              </a:rPr>
              <a:t>(Ветеранський</a:t>
            </a:r>
            <a:r>
              <a:rPr sz="2500" i="1" spc="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i="1" dirty="0">
                <a:solidFill>
                  <a:srgbClr val="FFFFFF"/>
                </a:solidFill>
                <a:latin typeface="Trebuchet MS"/>
                <a:cs typeface="Trebuchet MS"/>
              </a:rPr>
              <a:t>бізнес,</a:t>
            </a:r>
            <a:r>
              <a:rPr sz="2500" i="1" spc="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i="1" spc="70" dirty="0">
                <a:solidFill>
                  <a:srgbClr val="FFFFFF"/>
                </a:solidFill>
                <a:latin typeface="Trebuchet MS"/>
                <a:cs typeface="Trebuchet MS"/>
              </a:rPr>
              <a:t>ВПО, </a:t>
            </a:r>
            <a:r>
              <a:rPr sz="2500" i="1" spc="-55" dirty="0">
                <a:solidFill>
                  <a:srgbClr val="FFFFFF"/>
                </a:solidFill>
                <a:latin typeface="Trebuchet MS"/>
                <a:cs typeface="Trebuchet MS"/>
              </a:rPr>
              <a:t>платники </a:t>
            </a:r>
            <a:r>
              <a:rPr sz="2500" i="1" spc="80" dirty="0">
                <a:solidFill>
                  <a:srgbClr val="FFFFFF"/>
                </a:solidFill>
                <a:latin typeface="Trebuchet MS"/>
                <a:cs typeface="Trebuchet MS"/>
              </a:rPr>
              <a:t>ПДВ,</a:t>
            </a:r>
            <a:r>
              <a:rPr sz="2500" i="1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i="1" spc="-185" dirty="0">
                <a:solidFill>
                  <a:srgbClr val="FFFFFF"/>
                </a:solidFill>
                <a:latin typeface="Trebuchet MS"/>
                <a:cs typeface="Trebuchet MS"/>
              </a:rPr>
              <a:t>патенти,</a:t>
            </a:r>
            <a:r>
              <a:rPr sz="2500" i="1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i="1" spc="60" dirty="0">
                <a:solidFill>
                  <a:srgbClr val="FFFFFF"/>
                </a:solidFill>
                <a:latin typeface="Trebuchet MS"/>
                <a:cs typeface="Trebuchet MS"/>
              </a:rPr>
              <a:t>або</a:t>
            </a:r>
            <a:r>
              <a:rPr sz="2500" i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i="1" spc="240" dirty="0">
                <a:solidFill>
                  <a:srgbClr val="FFFFFF"/>
                </a:solidFill>
                <a:latin typeface="Trebuchet MS"/>
                <a:cs typeface="Trebuchet MS"/>
              </a:rPr>
              <a:t>+2</a:t>
            </a:r>
            <a:r>
              <a:rPr sz="2500" i="1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i="1" spc="75" dirty="0">
                <a:solidFill>
                  <a:srgbClr val="FFFFFF"/>
                </a:solidFill>
                <a:latin typeface="Trebuchet MS"/>
                <a:cs typeface="Trebuchet MS"/>
              </a:rPr>
              <a:t>робочих</a:t>
            </a:r>
            <a:r>
              <a:rPr sz="2500" i="1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i="1" spc="-10" dirty="0">
                <a:solidFill>
                  <a:srgbClr val="FFFFFF"/>
                </a:solidFill>
                <a:latin typeface="Trebuchet MS"/>
                <a:cs typeface="Trebuchet MS"/>
              </a:rPr>
              <a:t>місця)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0190">
              <a:lnSpc>
                <a:spcPct val="100000"/>
              </a:lnSpc>
              <a:spcBef>
                <a:spcPts val="120"/>
              </a:spcBef>
            </a:pPr>
            <a:r>
              <a:rPr spc="295" dirty="0"/>
              <a:t>+30%</a:t>
            </a:r>
          </a:p>
          <a:p>
            <a:pPr marL="12700" marR="5080">
              <a:lnSpc>
                <a:spcPts val="2780"/>
              </a:lnSpc>
              <a:spcBef>
                <a:spcPts val="3404"/>
              </a:spcBef>
            </a:pPr>
            <a:r>
              <a:rPr sz="2500" b="0" spc="110" dirty="0">
                <a:solidFill>
                  <a:srgbClr val="FFFFFF"/>
                </a:solidFill>
                <a:latin typeface="Trebuchet MS"/>
                <a:cs typeface="Trebuchet MS"/>
              </a:rPr>
              <a:t>Провадження</a:t>
            </a:r>
            <a:r>
              <a:rPr sz="2500" b="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0" spc="60" dirty="0">
                <a:solidFill>
                  <a:srgbClr val="FFFFFF"/>
                </a:solidFill>
                <a:latin typeface="Trebuchet MS"/>
                <a:cs typeface="Trebuchet MS"/>
              </a:rPr>
              <a:t>діяльності</a:t>
            </a:r>
            <a:r>
              <a:rPr sz="2500" b="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0" spc="145" dirty="0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sz="2500" b="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-20" dirty="0">
                <a:solidFill>
                  <a:srgbClr val="FFFFFF"/>
                </a:solidFill>
              </a:rPr>
              <a:t>прифронтових</a:t>
            </a:r>
            <a:r>
              <a:rPr sz="2500" spc="-100" dirty="0">
                <a:solidFill>
                  <a:srgbClr val="FFFFFF"/>
                </a:solidFill>
              </a:rPr>
              <a:t> </a:t>
            </a:r>
            <a:r>
              <a:rPr sz="2500" spc="-25" dirty="0">
                <a:solidFill>
                  <a:srgbClr val="FFFFFF"/>
                </a:solidFill>
              </a:rPr>
              <a:t>чи </a:t>
            </a:r>
            <a:r>
              <a:rPr sz="2500" dirty="0">
                <a:solidFill>
                  <a:srgbClr val="FFFFFF"/>
                </a:solidFill>
              </a:rPr>
              <a:t>деокупованих</a:t>
            </a:r>
            <a:r>
              <a:rPr sz="2500" spc="70" dirty="0">
                <a:solidFill>
                  <a:srgbClr val="FFFFFF"/>
                </a:solidFill>
              </a:rPr>
              <a:t> </a:t>
            </a:r>
            <a:r>
              <a:rPr sz="2500" b="0" spc="70" dirty="0">
                <a:solidFill>
                  <a:srgbClr val="FFFFFF"/>
                </a:solidFill>
                <a:latin typeface="Trebuchet MS"/>
                <a:cs typeface="Trebuchet MS"/>
              </a:rPr>
              <a:t>областях,</a:t>
            </a:r>
            <a:r>
              <a:rPr sz="2500" b="0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0" spc="75" dirty="0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sz="2500" b="0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0" spc="75" dirty="0">
                <a:solidFill>
                  <a:srgbClr val="FFFFFF"/>
                </a:solidFill>
                <a:latin typeface="Trebuchet MS"/>
                <a:cs typeface="Trebuchet MS"/>
              </a:rPr>
              <a:t>оновлення</a:t>
            </a:r>
            <a:r>
              <a:rPr sz="2500" b="0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0" spc="235" dirty="0">
                <a:solidFill>
                  <a:srgbClr val="FFFFFF"/>
                </a:solidFill>
                <a:latin typeface="Trebuchet MS"/>
                <a:cs typeface="Trebuchet MS"/>
              </a:rPr>
              <a:t>ОЗ</a:t>
            </a:r>
            <a:r>
              <a:rPr sz="2500" b="0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0" spc="70" dirty="0">
                <a:solidFill>
                  <a:srgbClr val="FFFFFF"/>
                </a:solidFill>
                <a:latin typeface="Trebuchet MS"/>
                <a:cs typeface="Trebuchet MS"/>
              </a:rPr>
              <a:t>виробництва, </a:t>
            </a:r>
            <a:r>
              <a:rPr sz="2500" b="0" spc="75" dirty="0">
                <a:solidFill>
                  <a:srgbClr val="FFFFFF"/>
                </a:solidFill>
                <a:latin typeface="Trebuchet MS"/>
                <a:cs typeface="Trebuchet MS"/>
              </a:rPr>
              <a:t>знищених</a:t>
            </a:r>
            <a:r>
              <a:rPr sz="2500" b="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0" spc="75" dirty="0">
                <a:solidFill>
                  <a:srgbClr val="FFFFFF"/>
                </a:solidFill>
                <a:latin typeface="Trebuchet MS"/>
                <a:cs typeface="Trebuchet MS"/>
              </a:rPr>
              <a:t>чи</a:t>
            </a:r>
            <a:r>
              <a:rPr sz="2500" b="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0" spc="95" dirty="0">
                <a:solidFill>
                  <a:srgbClr val="FFFFFF"/>
                </a:solidFill>
                <a:latin typeface="Trebuchet MS"/>
                <a:cs typeface="Trebuchet MS"/>
              </a:rPr>
              <a:t>пошкоджених</a:t>
            </a:r>
            <a:r>
              <a:rPr sz="2500" b="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0" spc="90" dirty="0">
                <a:solidFill>
                  <a:srgbClr val="FFFFFF"/>
                </a:solidFill>
                <a:latin typeface="Trebuchet MS"/>
                <a:cs typeface="Trebuchet MS"/>
              </a:rPr>
              <a:t>через</a:t>
            </a:r>
            <a:r>
              <a:rPr sz="2500" b="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0" spc="95" dirty="0">
                <a:solidFill>
                  <a:srgbClr val="FFFFFF"/>
                </a:solidFill>
                <a:latin typeface="Trebuchet MS"/>
                <a:cs typeface="Trebuchet MS"/>
              </a:rPr>
              <a:t>збройну</a:t>
            </a:r>
            <a:r>
              <a:rPr sz="2500" b="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b="0" spc="75" dirty="0">
                <a:solidFill>
                  <a:srgbClr val="FFFFFF"/>
                </a:solidFill>
                <a:latin typeface="Trebuchet MS"/>
                <a:cs typeface="Trebuchet MS"/>
              </a:rPr>
              <a:t>агресію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565072" y="6885109"/>
            <a:ext cx="4932680" cy="193040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455295">
              <a:lnSpc>
                <a:spcPct val="100000"/>
              </a:lnSpc>
              <a:spcBef>
                <a:spcPts val="120"/>
              </a:spcBef>
            </a:pPr>
            <a:r>
              <a:rPr sz="4300" b="1" spc="185" dirty="0">
                <a:solidFill>
                  <a:srgbClr val="404860"/>
                </a:solidFill>
                <a:latin typeface="Arial"/>
                <a:cs typeface="Arial"/>
              </a:rPr>
              <a:t>+5%</a:t>
            </a:r>
            <a:endParaRPr sz="4300">
              <a:latin typeface="Arial"/>
              <a:cs typeface="Arial"/>
            </a:endParaRPr>
          </a:p>
          <a:p>
            <a:pPr marL="12700">
              <a:lnSpc>
                <a:spcPts val="2885"/>
              </a:lnSpc>
              <a:spcBef>
                <a:spcPts val="4040"/>
              </a:spcBef>
            </a:pPr>
            <a:r>
              <a:rPr sz="2500" b="1" spc="65" dirty="0">
                <a:solidFill>
                  <a:srgbClr val="FFFFFF"/>
                </a:solidFill>
                <a:latin typeface="Arial"/>
                <a:cs typeface="Arial"/>
              </a:rPr>
              <a:t>Молодіжне</a:t>
            </a:r>
            <a:r>
              <a:rPr sz="25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b="1" spc="-10" dirty="0">
                <a:solidFill>
                  <a:srgbClr val="FFFFFF"/>
                </a:solidFill>
                <a:latin typeface="Arial"/>
                <a:cs typeface="Arial"/>
              </a:rPr>
              <a:t>підприємництво</a:t>
            </a:r>
            <a:endParaRPr sz="2500">
              <a:latin typeface="Arial"/>
              <a:cs typeface="Arial"/>
            </a:endParaRPr>
          </a:p>
          <a:p>
            <a:pPr marL="12700">
              <a:lnSpc>
                <a:spcPts val="2885"/>
              </a:lnSpc>
            </a:pPr>
            <a:r>
              <a:rPr sz="2500" i="1" dirty="0">
                <a:solidFill>
                  <a:srgbClr val="FFFFFF"/>
                </a:solidFill>
                <a:latin typeface="Trebuchet MS"/>
                <a:cs typeface="Trebuchet MS"/>
              </a:rPr>
              <a:t>(вік</a:t>
            </a:r>
            <a:r>
              <a:rPr sz="2500" i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i="1" dirty="0">
                <a:solidFill>
                  <a:srgbClr val="FFFFFF"/>
                </a:solidFill>
                <a:latin typeface="Trebuchet MS"/>
                <a:cs typeface="Trebuchet MS"/>
              </a:rPr>
              <a:t>від</a:t>
            </a:r>
            <a:r>
              <a:rPr sz="2500" i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i="1" dirty="0">
                <a:solidFill>
                  <a:srgbClr val="FFFFFF"/>
                </a:solidFill>
                <a:latin typeface="Trebuchet MS"/>
                <a:cs typeface="Trebuchet MS"/>
              </a:rPr>
              <a:t>18</a:t>
            </a:r>
            <a:r>
              <a:rPr sz="2500" i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i="1" spc="105" dirty="0">
                <a:solidFill>
                  <a:srgbClr val="FFFFFF"/>
                </a:solidFill>
                <a:latin typeface="Trebuchet MS"/>
                <a:cs typeface="Trebuchet MS"/>
              </a:rPr>
              <a:t>до</a:t>
            </a:r>
            <a:r>
              <a:rPr sz="2500" i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i="1" spc="190" dirty="0">
                <a:solidFill>
                  <a:srgbClr val="FFFFFF"/>
                </a:solidFill>
                <a:latin typeface="Trebuchet MS"/>
                <a:cs typeface="Trebuchet MS"/>
              </a:rPr>
              <a:t>25</a:t>
            </a:r>
            <a:r>
              <a:rPr sz="2500" i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i="1" dirty="0">
                <a:solidFill>
                  <a:srgbClr val="FFFFFF"/>
                </a:solidFill>
                <a:latin typeface="Trebuchet MS"/>
                <a:cs typeface="Trebuchet MS"/>
              </a:rPr>
              <a:t>років</a:t>
            </a:r>
            <a:r>
              <a:rPr sz="2500" i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i="1" spc="45" dirty="0">
                <a:solidFill>
                  <a:srgbClr val="FFFFFF"/>
                </a:solidFill>
                <a:latin typeface="Trebuchet MS"/>
                <a:cs typeface="Trebuchet MS"/>
              </a:rPr>
              <a:t>включно)</a:t>
            </a:r>
            <a:endParaRPr sz="2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0" y="1757354"/>
            <a:ext cx="9852660" cy="7632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800" b="1" spc="110" dirty="0">
                <a:solidFill>
                  <a:srgbClr val="404860"/>
                </a:solidFill>
                <a:latin typeface="Arial"/>
                <a:cs typeface="Arial"/>
              </a:rPr>
              <a:t>Пріоритетні</a:t>
            </a:r>
            <a:r>
              <a:rPr sz="4800" b="1" spc="-200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4800" b="1" spc="175" dirty="0">
                <a:solidFill>
                  <a:srgbClr val="404860"/>
                </a:solidFill>
                <a:latin typeface="Arial"/>
                <a:cs typeface="Arial"/>
              </a:rPr>
              <a:t>сектори</a:t>
            </a:r>
            <a:r>
              <a:rPr sz="4800" b="1" spc="-200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4800" b="1" spc="114" dirty="0">
                <a:solidFill>
                  <a:srgbClr val="404860"/>
                </a:solidFill>
                <a:latin typeface="Arial"/>
                <a:cs typeface="Arial"/>
              </a:rPr>
              <a:t>економіки</a:t>
            </a:r>
            <a:endParaRPr sz="4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28699" y="836966"/>
            <a:ext cx="6998334" cy="756285"/>
            <a:chOff x="1028699" y="836966"/>
            <a:chExt cx="6998334" cy="756285"/>
          </a:xfrm>
        </p:grpSpPr>
        <p:sp>
          <p:nvSpPr>
            <p:cNvPr id="4" name="object 4"/>
            <p:cNvSpPr/>
            <p:nvPr/>
          </p:nvSpPr>
          <p:spPr>
            <a:xfrm>
              <a:off x="1028699" y="836966"/>
              <a:ext cx="4115435" cy="756285"/>
            </a:xfrm>
            <a:custGeom>
              <a:avLst/>
              <a:gdLst/>
              <a:ahLst/>
              <a:cxnLst/>
              <a:rect l="l" t="t" r="r" b="b"/>
              <a:pathLst>
                <a:path w="4115435" h="756285">
                  <a:moveTo>
                    <a:pt x="3738778" y="755757"/>
                  </a:moveTo>
                  <a:lnTo>
                    <a:pt x="377878" y="755757"/>
                  </a:lnTo>
                  <a:lnTo>
                    <a:pt x="330478" y="752813"/>
                  </a:lnTo>
                  <a:lnTo>
                    <a:pt x="284835" y="744216"/>
                  </a:lnTo>
                  <a:lnTo>
                    <a:pt x="241303" y="730322"/>
                  </a:lnTo>
                  <a:lnTo>
                    <a:pt x="200236" y="711483"/>
                  </a:lnTo>
                  <a:lnTo>
                    <a:pt x="161988" y="688054"/>
                  </a:lnTo>
                  <a:lnTo>
                    <a:pt x="126914" y="660389"/>
                  </a:lnTo>
                  <a:lnTo>
                    <a:pt x="95368" y="628843"/>
                  </a:lnTo>
                  <a:lnTo>
                    <a:pt x="67703" y="593769"/>
                  </a:lnTo>
                  <a:lnTo>
                    <a:pt x="44274" y="555521"/>
                  </a:lnTo>
                  <a:lnTo>
                    <a:pt x="25435" y="514454"/>
                  </a:lnTo>
                  <a:lnTo>
                    <a:pt x="11540" y="470922"/>
                  </a:lnTo>
                  <a:lnTo>
                    <a:pt x="2944" y="425279"/>
                  </a:lnTo>
                  <a:lnTo>
                    <a:pt x="0" y="377878"/>
                  </a:lnTo>
                  <a:lnTo>
                    <a:pt x="2944" y="330478"/>
                  </a:lnTo>
                  <a:lnTo>
                    <a:pt x="11540" y="284835"/>
                  </a:lnTo>
                  <a:lnTo>
                    <a:pt x="25435" y="241303"/>
                  </a:lnTo>
                  <a:lnTo>
                    <a:pt x="44274" y="200236"/>
                  </a:lnTo>
                  <a:lnTo>
                    <a:pt x="67703" y="161988"/>
                  </a:lnTo>
                  <a:lnTo>
                    <a:pt x="95368" y="126914"/>
                  </a:lnTo>
                  <a:lnTo>
                    <a:pt x="126914" y="95368"/>
                  </a:lnTo>
                  <a:lnTo>
                    <a:pt x="161988" y="67703"/>
                  </a:lnTo>
                  <a:lnTo>
                    <a:pt x="200236" y="44274"/>
                  </a:lnTo>
                  <a:lnTo>
                    <a:pt x="241303" y="25435"/>
                  </a:lnTo>
                  <a:lnTo>
                    <a:pt x="284835" y="11540"/>
                  </a:lnTo>
                  <a:lnTo>
                    <a:pt x="330478" y="2944"/>
                  </a:lnTo>
                  <a:lnTo>
                    <a:pt x="377878" y="0"/>
                  </a:lnTo>
                  <a:lnTo>
                    <a:pt x="3738778" y="0"/>
                  </a:lnTo>
                  <a:lnTo>
                    <a:pt x="3786178" y="2944"/>
                  </a:lnTo>
                  <a:lnTo>
                    <a:pt x="3831821" y="11540"/>
                  </a:lnTo>
                  <a:lnTo>
                    <a:pt x="3875353" y="25435"/>
                  </a:lnTo>
                  <a:lnTo>
                    <a:pt x="3916420" y="44274"/>
                  </a:lnTo>
                  <a:lnTo>
                    <a:pt x="3954668" y="67703"/>
                  </a:lnTo>
                  <a:lnTo>
                    <a:pt x="3989742" y="95368"/>
                  </a:lnTo>
                  <a:lnTo>
                    <a:pt x="4021289" y="126914"/>
                  </a:lnTo>
                  <a:lnTo>
                    <a:pt x="4048953" y="161988"/>
                  </a:lnTo>
                  <a:lnTo>
                    <a:pt x="4072382" y="200236"/>
                  </a:lnTo>
                  <a:lnTo>
                    <a:pt x="4091221" y="241303"/>
                  </a:lnTo>
                  <a:lnTo>
                    <a:pt x="4105116" y="284835"/>
                  </a:lnTo>
                  <a:lnTo>
                    <a:pt x="4113712" y="330478"/>
                  </a:lnTo>
                  <a:lnTo>
                    <a:pt x="4115336" y="356610"/>
                  </a:lnTo>
                  <a:lnTo>
                    <a:pt x="4115336" y="399146"/>
                  </a:lnTo>
                  <a:lnTo>
                    <a:pt x="4105116" y="470922"/>
                  </a:lnTo>
                  <a:lnTo>
                    <a:pt x="4091221" y="514454"/>
                  </a:lnTo>
                  <a:lnTo>
                    <a:pt x="4072382" y="555521"/>
                  </a:lnTo>
                  <a:lnTo>
                    <a:pt x="4048953" y="593769"/>
                  </a:lnTo>
                  <a:lnTo>
                    <a:pt x="4021289" y="628843"/>
                  </a:lnTo>
                  <a:lnTo>
                    <a:pt x="3989742" y="660389"/>
                  </a:lnTo>
                  <a:lnTo>
                    <a:pt x="3954668" y="688054"/>
                  </a:lnTo>
                  <a:lnTo>
                    <a:pt x="3916420" y="711483"/>
                  </a:lnTo>
                  <a:lnTo>
                    <a:pt x="3875353" y="730322"/>
                  </a:lnTo>
                  <a:lnTo>
                    <a:pt x="3831821" y="744216"/>
                  </a:lnTo>
                  <a:lnTo>
                    <a:pt x="3786178" y="752813"/>
                  </a:lnTo>
                  <a:lnTo>
                    <a:pt x="3738778" y="7557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45356" y="836966"/>
              <a:ext cx="2881630" cy="756285"/>
            </a:xfrm>
            <a:custGeom>
              <a:avLst/>
              <a:gdLst/>
              <a:ahLst/>
              <a:cxnLst/>
              <a:rect l="l" t="t" r="r" b="b"/>
              <a:pathLst>
                <a:path w="2881629" h="756285">
                  <a:moveTo>
                    <a:pt x="2504242" y="755757"/>
                  </a:moveTo>
                  <a:lnTo>
                    <a:pt x="377878" y="755757"/>
                  </a:lnTo>
                  <a:lnTo>
                    <a:pt x="330478" y="752813"/>
                  </a:lnTo>
                  <a:lnTo>
                    <a:pt x="284835" y="744216"/>
                  </a:lnTo>
                  <a:lnTo>
                    <a:pt x="241303" y="730322"/>
                  </a:lnTo>
                  <a:lnTo>
                    <a:pt x="200236" y="711483"/>
                  </a:lnTo>
                  <a:lnTo>
                    <a:pt x="161988" y="688054"/>
                  </a:lnTo>
                  <a:lnTo>
                    <a:pt x="126914" y="660389"/>
                  </a:lnTo>
                  <a:lnTo>
                    <a:pt x="95368" y="628843"/>
                  </a:lnTo>
                  <a:lnTo>
                    <a:pt x="67703" y="593769"/>
                  </a:lnTo>
                  <a:lnTo>
                    <a:pt x="44274" y="555521"/>
                  </a:lnTo>
                  <a:lnTo>
                    <a:pt x="25435" y="514454"/>
                  </a:lnTo>
                  <a:lnTo>
                    <a:pt x="11541" y="470922"/>
                  </a:lnTo>
                  <a:lnTo>
                    <a:pt x="2944" y="425279"/>
                  </a:lnTo>
                  <a:lnTo>
                    <a:pt x="0" y="377878"/>
                  </a:lnTo>
                  <a:lnTo>
                    <a:pt x="2944" y="330478"/>
                  </a:lnTo>
                  <a:lnTo>
                    <a:pt x="11541" y="284835"/>
                  </a:lnTo>
                  <a:lnTo>
                    <a:pt x="25435" y="241303"/>
                  </a:lnTo>
                  <a:lnTo>
                    <a:pt x="44274" y="200236"/>
                  </a:lnTo>
                  <a:lnTo>
                    <a:pt x="67703" y="161988"/>
                  </a:lnTo>
                  <a:lnTo>
                    <a:pt x="95368" y="126914"/>
                  </a:lnTo>
                  <a:lnTo>
                    <a:pt x="126914" y="95368"/>
                  </a:lnTo>
                  <a:lnTo>
                    <a:pt x="161988" y="67703"/>
                  </a:lnTo>
                  <a:lnTo>
                    <a:pt x="200236" y="44274"/>
                  </a:lnTo>
                  <a:lnTo>
                    <a:pt x="241303" y="25435"/>
                  </a:lnTo>
                  <a:lnTo>
                    <a:pt x="284835" y="11540"/>
                  </a:lnTo>
                  <a:lnTo>
                    <a:pt x="330478" y="2944"/>
                  </a:lnTo>
                  <a:lnTo>
                    <a:pt x="377878" y="0"/>
                  </a:lnTo>
                  <a:lnTo>
                    <a:pt x="2504242" y="0"/>
                  </a:lnTo>
                  <a:lnTo>
                    <a:pt x="2551643" y="2944"/>
                  </a:lnTo>
                  <a:lnTo>
                    <a:pt x="2597286" y="11540"/>
                  </a:lnTo>
                  <a:lnTo>
                    <a:pt x="2640818" y="25435"/>
                  </a:lnTo>
                  <a:lnTo>
                    <a:pt x="2681885" y="44274"/>
                  </a:lnTo>
                  <a:lnTo>
                    <a:pt x="2720133" y="67703"/>
                  </a:lnTo>
                  <a:lnTo>
                    <a:pt x="2755207" y="95368"/>
                  </a:lnTo>
                  <a:lnTo>
                    <a:pt x="2786753" y="126914"/>
                  </a:lnTo>
                  <a:lnTo>
                    <a:pt x="2814418" y="161988"/>
                  </a:lnTo>
                  <a:lnTo>
                    <a:pt x="2837847" y="200236"/>
                  </a:lnTo>
                  <a:lnTo>
                    <a:pt x="2856686" y="241303"/>
                  </a:lnTo>
                  <a:lnTo>
                    <a:pt x="2870581" y="284835"/>
                  </a:lnTo>
                  <a:lnTo>
                    <a:pt x="2879177" y="330478"/>
                  </a:lnTo>
                  <a:lnTo>
                    <a:pt x="2881325" y="365059"/>
                  </a:lnTo>
                  <a:lnTo>
                    <a:pt x="2881325" y="390698"/>
                  </a:lnTo>
                  <a:lnTo>
                    <a:pt x="2870581" y="470922"/>
                  </a:lnTo>
                  <a:lnTo>
                    <a:pt x="2856686" y="514454"/>
                  </a:lnTo>
                  <a:lnTo>
                    <a:pt x="2837847" y="555521"/>
                  </a:lnTo>
                  <a:lnTo>
                    <a:pt x="2814418" y="593769"/>
                  </a:lnTo>
                  <a:lnTo>
                    <a:pt x="2786753" y="628843"/>
                  </a:lnTo>
                  <a:lnTo>
                    <a:pt x="2755207" y="660389"/>
                  </a:lnTo>
                  <a:lnTo>
                    <a:pt x="2720133" y="688054"/>
                  </a:lnTo>
                  <a:lnTo>
                    <a:pt x="2681885" y="711483"/>
                  </a:lnTo>
                  <a:lnTo>
                    <a:pt x="2640818" y="730322"/>
                  </a:lnTo>
                  <a:lnTo>
                    <a:pt x="2597286" y="744216"/>
                  </a:lnTo>
                  <a:lnTo>
                    <a:pt x="2551643" y="752813"/>
                  </a:lnTo>
                  <a:lnTo>
                    <a:pt x="2504242" y="755757"/>
                  </a:lnTo>
                  <a:close/>
                </a:path>
              </a:pathLst>
            </a:custGeom>
            <a:solidFill>
              <a:srgbClr val="123D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1335873" y="977370"/>
            <a:ext cx="6316980" cy="4476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128770" algn="l"/>
              </a:tabLst>
            </a:pPr>
            <a:r>
              <a:rPr sz="2750" spc="60" dirty="0"/>
              <a:t>КВЕД</a:t>
            </a:r>
            <a:r>
              <a:rPr sz="2750" spc="-125" dirty="0"/>
              <a:t> </a:t>
            </a:r>
            <a:r>
              <a:rPr sz="2750" spc="280" dirty="0"/>
              <a:t>ДК</a:t>
            </a:r>
            <a:r>
              <a:rPr sz="2750" spc="-120" dirty="0"/>
              <a:t> </a:t>
            </a:r>
            <a:r>
              <a:rPr sz="2750" spc="190" dirty="0"/>
              <a:t>009:2010</a:t>
            </a:r>
            <a:r>
              <a:rPr sz="2750" dirty="0"/>
              <a:t>	</a:t>
            </a:r>
            <a:r>
              <a:rPr sz="2750" spc="95" dirty="0">
                <a:solidFill>
                  <a:srgbClr val="FFFFFF"/>
                </a:solidFill>
              </a:rPr>
              <a:t>Сектори</a:t>
            </a:r>
            <a:r>
              <a:rPr sz="2750" spc="-105" dirty="0">
                <a:solidFill>
                  <a:srgbClr val="FFFFFF"/>
                </a:solidFill>
              </a:rPr>
              <a:t> </a:t>
            </a:r>
            <a:r>
              <a:rPr sz="2750" spc="75" dirty="0">
                <a:solidFill>
                  <a:srgbClr val="FFFFFF"/>
                </a:solidFill>
              </a:rPr>
              <a:t>1-</a:t>
            </a:r>
            <a:r>
              <a:rPr sz="2750" spc="235" dirty="0">
                <a:solidFill>
                  <a:srgbClr val="FFFFFF"/>
                </a:solidFill>
              </a:rPr>
              <a:t>8</a:t>
            </a:r>
            <a:endParaRPr sz="2750"/>
          </a:p>
        </p:txBody>
      </p:sp>
      <p:sp>
        <p:nvSpPr>
          <p:cNvPr id="7" name="object 7"/>
          <p:cNvSpPr/>
          <p:nvPr/>
        </p:nvSpPr>
        <p:spPr>
          <a:xfrm>
            <a:off x="1028699" y="5365055"/>
            <a:ext cx="4736465" cy="1191260"/>
          </a:xfrm>
          <a:custGeom>
            <a:avLst/>
            <a:gdLst/>
            <a:ahLst/>
            <a:cxnLst/>
            <a:rect l="l" t="t" r="r" b="b"/>
            <a:pathLst>
              <a:path w="4736465" h="1191259">
                <a:moveTo>
                  <a:pt x="4402752" y="1191054"/>
                </a:moveTo>
                <a:lnTo>
                  <a:pt x="333375" y="1191054"/>
                </a:lnTo>
                <a:lnTo>
                  <a:pt x="280908" y="1186901"/>
                </a:lnTo>
                <a:lnTo>
                  <a:pt x="230207" y="1174689"/>
                </a:lnTo>
                <a:lnTo>
                  <a:pt x="182165" y="1154790"/>
                </a:lnTo>
                <a:lnTo>
                  <a:pt x="137679" y="1127573"/>
                </a:lnTo>
                <a:lnTo>
                  <a:pt x="97643" y="1093411"/>
                </a:lnTo>
                <a:lnTo>
                  <a:pt x="63480" y="1053375"/>
                </a:lnTo>
                <a:lnTo>
                  <a:pt x="36264" y="1008889"/>
                </a:lnTo>
                <a:lnTo>
                  <a:pt x="16364" y="960847"/>
                </a:lnTo>
                <a:lnTo>
                  <a:pt x="4152" y="910145"/>
                </a:lnTo>
                <a:lnTo>
                  <a:pt x="0" y="857679"/>
                </a:lnTo>
                <a:lnTo>
                  <a:pt x="0" y="333375"/>
                </a:lnTo>
                <a:lnTo>
                  <a:pt x="4152" y="280908"/>
                </a:lnTo>
                <a:lnTo>
                  <a:pt x="16364" y="230207"/>
                </a:lnTo>
                <a:lnTo>
                  <a:pt x="36264" y="182165"/>
                </a:lnTo>
                <a:lnTo>
                  <a:pt x="63480" y="137679"/>
                </a:lnTo>
                <a:lnTo>
                  <a:pt x="97643" y="97643"/>
                </a:lnTo>
                <a:lnTo>
                  <a:pt x="137679" y="63480"/>
                </a:lnTo>
                <a:lnTo>
                  <a:pt x="182165" y="36264"/>
                </a:lnTo>
                <a:lnTo>
                  <a:pt x="230207" y="16364"/>
                </a:lnTo>
                <a:lnTo>
                  <a:pt x="280908" y="4153"/>
                </a:lnTo>
                <a:lnTo>
                  <a:pt x="333375" y="0"/>
                </a:lnTo>
                <a:lnTo>
                  <a:pt x="4402752" y="0"/>
                </a:lnTo>
                <a:lnTo>
                  <a:pt x="4455218" y="4153"/>
                </a:lnTo>
                <a:lnTo>
                  <a:pt x="4505920" y="16364"/>
                </a:lnTo>
                <a:lnTo>
                  <a:pt x="4553961" y="36264"/>
                </a:lnTo>
                <a:lnTo>
                  <a:pt x="4598448" y="63480"/>
                </a:lnTo>
                <a:lnTo>
                  <a:pt x="4638484" y="97643"/>
                </a:lnTo>
                <a:lnTo>
                  <a:pt x="4672646" y="137679"/>
                </a:lnTo>
                <a:lnTo>
                  <a:pt x="4699863" y="182165"/>
                </a:lnTo>
                <a:lnTo>
                  <a:pt x="4719762" y="230207"/>
                </a:lnTo>
                <a:lnTo>
                  <a:pt x="4731974" y="280908"/>
                </a:lnTo>
                <a:lnTo>
                  <a:pt x="4736127" y="333375"/>
                </a:lnTo>
                <a:lnTo>
                  <a:pt x="4736127" y="857679"/>
                </a:lnTo>
                <a:lnTo>
                  <a:pt x="4731974" y="910145"/>
                </a:lnTo>
                <a:lnTo>
                  <a:pt x="4719762" y="960847"/>
                </a:lnTo>
                <a:lnTo>
                  <a:pt x="4699863" y="1008889"/>
                </a:lnTo>
                <a:lnTo>
                  <a:pt x="4672646" y="1053375"/>
                </a:lnTo>
                <a:lnTo>
                  <a:pt x="4638484" y="1093411"/>
                </a:lnTo>
                <a:lnTo>
                  <a:pt x="4598448" y="1127573"/>
                </a:lnTo>
                <a:lnTo>
                  <a:pt x="4553961" y="1154790"/>
                </a:lnTo>
                <a:lnTo>
                  <a:pt x="4505920" y="1174689"/>
                </a:lnTo>
                <a:lnTo>
                  <a:pt x="4455218" y="1186901"/>
                </a:lnTo>
                <a:lnTo>
                  <a:pt x="4402752" y="1191054"/>
                </a:lnTo>
                <a:close/>
              </a:path>
            </a:pathLst>
          </a:custGeom>
          <a:solidFill>
            <a:srgbClr val="E4E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28699" y="8067245"/>
            <a:ext cx="5633085" cy="1191260"/>
          </a:xfrm>
          <a:custGeom>
            <a:avLst/>
            <a:gdLst/>
            <a:ahLst/>
            <a:cxnLst/>
            <a:rect l="l" t="t" r="r" b="b"/>
            <a:pathLst>
              <a:path w="5633084" h="1191259">
                <a:moveTo>
                  <a:pt x="5299578" y="1191054"/>
                </a:moveTo>
                <a:lnTo>
                  <a:pt x="333375" y="1191054"/>
                </a:lnTo>
                <a:lnTo>
                  <a:pt x="280908" y="1186901"/>
                </a:lnTo>
                <a:lnTo>
                  <a:pt x="230207" y="1174689"/>
                </a:lnTo>
                <a:lnTo>
                  <a:pt x="182165" y="1154790"/>
                </a:lnTo>
                <a:lnTo>
                  <a:pt x="137679" y="1127573"/>
                </a:lnTo>
                <a:lnTo>
                  <a:pt x="97643" y="1093411"/>
                </a:lnTo>
                <a:lnTo>
                  <a:pt x="63480" y="1053375"/>
                </a:lnTo>
                <a:lnTo>
                  <a:pt x="36264" y="1008889"/>
                </a:lnTo>
                <a:lnTo>
                  <a:pt x="16364" y="960847"/>
                </a:lnTo>
                <a:lnTo>
                  <a:pt x="4152" y="910145"/>
                </a:lnTo>
                <a:lnTo>
                  <a:pt x="0" y="857679"/>
                </a:lnTo>
                <a:lnTo>
                  <a:pt x="0" y="333375"/>
                </a:lnTo>
                <a:lnTo>
                  <a:pt x="4152" y="280908"/>
                </a:lnTo>
                <a:lnTo>
                  <a:pt x="16364" y="230207"/>
                </a:lnTo>
                <a:lnTo>
                  <a:pt x="36264" y="182165"/>
                </a:lnTo>
                <a:lnTo>
                  <a:pt x="63480" y="137678"/>
                </a:lnTo>
                <a:lnTo>
                  <a:pt x="97643" y="97643"/>
                </a:lnTo>
                <a:lnTo>
                  <a:pt x="137679" y="63480"/>
                </a:lnTo>
                <a:lnTo>
                  <a:pt x="182165" y="36264"/>
                </a:lnTo>
                <a:lnTo>
                  <a:pt x="230207" y="16364"/>
                </a:lnTo>
                <a:lnTo>
                  <a:pt x="280908" y="4153"/>
                </a:lnTo>
                <a:lnTo>
                  <a:pt x="333375" y="0"/>
                </a:lnTo>
                <a:lnTo>
                  <a:pt x="5299578" y="0"/>
                </a:lnTo>
                <a:lnTo>
                  <a:pt x="5352045" y="4153"/>
                </a:lnTo>
                <a:lnTo>
                  <a:pt x="5402746" y="16364"/>
                </a:lnTo>
                <a:lnTo>
                  <a:pt x="5450788" y="36264"/>
                </a:lnTo>
                <a:lnTo>
                  <a:pt x="5495275" y="63480"/>
                </a:lnTo>
                <a:lnTo>
                  <a:pt x="5535310" y="97643"/>
                </a:lnTo>
                <a:lnTo>
                  <a:pt x="5569473" y="137678"/>
                </a:lnTo>
                <a:lnTo>
                  <a:pt x="5596689" y="182165"/>
                </a:lnTo>
                <a:lnTo>
                  <a:pt x="5616589" y="230207"/>
                </a:lnTo>
                <a:lnTo>
                  <a:pt x="5628800" y="280908"/>
                </a:lnTo>
                <a:lnTo>
                  <a:pt x="5632953" y="333375"/>
                </a:lnTo>
                <a:lnTo>
                  <a:pt x="5632953" y="857679"/>
                </a:lnTo>
                <a:lnTo>
                  <a:pt x="5628800" y="910145"/>
                </a:lnTo>
                <a:lnTo>
                  <a:pt x="5616589" y="960847"/>
                </a:lnTo>
                <a:lnTo>
                  <a:pt x="5596689" y="1008889"/>
                </a:lnTo>
                <a:lnTo>
                  <a:pt x="5569473" y="1053375"/>
                </a:lnTo>
                <a:lnTo>
                  <a:pt x="5535310" y="1093411"/>
                </a:lnTo>
                <a:lnTo>
                  <a:pt x="5495275" y="1127573"/>
                </a:lnTo>
                <a:lnTo>
                  <a:pt x="5450788" y="1154790"/>
                </a:lnTo>
                <a:lnTo>
                  <a:pt x="5402746" y="1174689"/>
                </a:lnTo>
                <a:lnTo>
                  <a:pt x="5352045" y="1186901"/>
                </a:lnTo>
                <a:lnTo>
                  <a:pt x="5299578" y="1191054"/>
                </a:lnTo>
                <a:close/>
              </a:path>
            </a:pathLst>
          </a:custGeom>
          <a:solidFill>
            <a:srgbClr val="E4E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509402" y="5365055"/>
            <a:ext cx="5052695" cy="1191260"/>
          </a:xfrm>
          <a:custGeom>
            <a:avLst/>
            <a:gdLst/>
            <a:ahLst/>
            <a:cxnLst/>
            <a:rect l="l" t="t" r="r" b="b"/>
            <a:pathLst>
              <a:path w="5052694" h="1191259">
                <a:moveTo>
                  <a:pt x="4719821" y="1191054"/>
                </a:moveTo>
                <a:lnTo>
                  <a:pt x="333375" y="1191054"/>
                </a:lnTo>
                <a:lnTo>
                  <a:pt x="280909" y="1186901"/>
                </a:lnTo>
                <a:lnTo>
                  <a:pt x="230207" y="1174689"/>
                </a:lnTo>
                <a:lnTo>
                  <a:pt x="182165" y="1154790"/>
                </a:lnTo>
                <a:lnTo>
                  <a:pt x="137679" y="1127573"/>
                </a:lnTo>
                <a:lnTo>
                  <a:pt x="97643" y="1093411"/>
                </a:lnTo>
                <a:lnTo>
                  <a:pt x="63480" y="1053375"/>
                </a:lnTo>
                <a:lnTo>
                  <a:pt x="36264" y="1008889"/>
                </a:lnTo>
                <a:lnTo>
                  <a:pt x="16364" y="960847"/>
                </a:lnTo>
                <a:lnTo>
                  <a:pt x="4153" y="910145"/>
                </a:lnTo>
                <a:lnTo>
                  <a:pt x="0" y="857679"/>
                </a:lnTo>
                <a:lnTo>
                  <a:pt x="0" y="333375"/>
                </a:lnTo>
                <a:lnTo>
                  <a:pt x="4153" y="280908"/>
                </a:lnTo>
                <a:lnTo>
                  <a:pt x="16364" y="230207"/>
                </a:lnTo>
                <a:lnTo>
                  <a:pt x="36264" y="182165"/>
                </a:lnTo>
                <a:lnTo>
                  <a:pt x="63480" y="137679"/>
                </a:lnTo>
                <a:lnTo>
                  <a:pt x="97643" y="97643"/>
                </a:lnTo>
                <a:lnTo>
                  <a:pt x="137679" y="63480"/>
                </a:lnTo>
                <a:lnTo>
                  <a:pt x="182165" y="36264"/>
                </a:lnTo>
                <a:lnTo>
                  <a:pt x="230207" y="16364"/>
                </a:lnTo>
                <a:lnTo>
                  <a:pt x="280909" y="4153"/>
                </a:lnTo>
                <a:lnTo>
                  <a:pt x="333375" y="0"/>
                </a:lnTo>
                <a:lnTo>
                  <a:pt x="4719821" y="0"/>
                </a:lnTo>
                <a:lnTo>
                  <a:pt x="4772288" y="4153"/>
                </a:lnTo>
                <a:lnTo>
                  <a:pt x="4822989" y="16364"/>
                </a:lnTo>
                <a:lnTo>
                  <a:pt x="4871031" y="36264"/>
                </a:lnTo>
                <a:lnTo>
                  <a:pt x="4915517" y="63480"/>
                </a:lnTo>
                <a:lnTo>
                  <a:pt x="4955553" y="97643"/>
                </a:lnTo>
                <a:lnTo>
                  <a:pt x="4989715" y="137679"/>
                </a:lnTo>
                <a:lnTo>
                  <a:pt x="5016932" y="182165"/>
                </a:lnTo>
                <a:lnTo>
                  <a:pt x="5036831" y="230207"/>
                </a:lnTo>
                <a:lnTo>
                  <a:pt x="5049043" y="280908"/>
                </a:lnTo>
                <a:lnTo>
                  <a:pt x="5052676" y="326804"/>
                </a:lnTo>
                <a:lnTo>
                  <a:pt x="5052676" y="864249"/>
                </a:lnTo>
                <a:lnTo>
                  <a:pt x="5049043" y="910145"/>
                </a:lnTo>
                <a:lnTo>
                  <a:pt x="5036831" y="960847"/>
                </a:lnTo>
                <a:lnTo>
                  <a:pt x="5016932" y="1008889"/>
                </a:lnTo>
                <a:lnTo>
                  <a:pt x="4989715" y="1053375"/>
                </a:lnTo>
                <a:lnTo>
                  <a:pt x="4955553" y="1093411"/>
                </a:lnTo>
                <a:lnTo>
                  <a:pt x="4915517" y="1127573"/>
                </a:lnTo>
                <a:lnTo>
                  <a:pt x="4871031" y="1154790"/>
                </a:lnTo>
                <a:lnTo>
                  <a:pt x="4822989" y="1174689"/>
                </a:lnTo>
                <a:lnTo>
                  <a:pt x="4772288" y="1186901"/>
                </a:lnTo>
                <a:lnTo>
                  <a:pt x="4719821" y="1191054"/>
                </a:lnTo>
                <a:close/>
              </a:path>
            </a:pathLst>
          </a:custGeom>
          <a:solidFill>
            <a:srgbClr val="E4E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155346" y="6718405"/>
            <a:ext cx="4897755" cy="1191260"/>
          </a:xfrm>
          <a:custGeom>
            <a:avLst/>
            <a:gdLst/>
            <a:ahLst/>
            <a:cxnLst/>
            <a:rect l="l" t="t" r="r" b="b"/>
            <a:pathLst>
              <a:path w="4897755" h="1191259">
                <a:moveTo>
                  <a:pt x="4563850" y="1191054"/>
                </a:moveTo>
                <a:lnTo>
                  <a:pt x="333375" y="1191054"/>
                </a:lnTo>
                <a:lnTo>
                  <a:pt x="280908" y="1186901"/>
                </a:lnTo>
                <a:lnTo>
                  <a:pt x="230207" y="1174689"/>
                </a:lnTo>
                <a:lnTo>
                  <a:pt x="182165" y="1154790"/>
                </a:lnTo>
                <a:lnTo>
                  <a:pt x="137678" y="1127573"/>
                </a:lnTo>
                <a:lnTo>
                  <a:pt x="97643" y="1093411"/>
                </a:lnTo>
                <a:lnTo>
                  <a:pt x="63480" y="1053375"/>
                </a:lnTo>
                <a:lnTo>
                  <a:pt x="36264" y="1008889"/>
                </a:lnTo>
                <a:lnTo>
                  <a:pt x="16364" y="960847"/>
                </a:lnTo>
                <a:lnTo>
                  <a:pt x="4153" y="910145"/>
                </a:lnTo>
                <a:lnTo>
                  <a:pt x="0" y="857679"/>
                </a:lnTo>
                <a:lnTo>
                  <a:pt x="0" y="333375"/>
                </a:lnTo>
                <a:lnTo>
                  <a:pt x="4153" y="280908"/>
                </a:lnTo>
                <a:lnTo>
                  <a:pt x="16364" y="230206"/>
                </a:lnTo>
                <a:lnTo>
                  <a:pt x="36264" y="182165"/>
                </a:lnTo>
                <a:lnTo>
                  <a:pt x="63480" y="137678"/>
                </a:lnTo>
                <a:lnTo>
                  <a:pt x="97643" y="97642"/>
                </a:lnTo>
                <a:lnTo>
                  <a:pt x="137678" y="63480"/>
                </a:lnTo>
                <a:lnTo>
                  <a:pt x="182165" y="36264"/>
                </a:lnTo>
                <a:lnTo>
                  <a:pt x="230207" y="16364"/>
                </a:lnTo>
                <a:lnTo>
                  <a:pt x="280908" y="4152"/>
                </a:lnTo>
                <a:lnTo>
                  <a:pt x="333375" y="0"/>
                </a:lnTo>
                <a:lnTo>
                  <a:pt x="4563850" y="0"/>
                </a:lnTo>
                <a:lnTo>
                  <a:pt x="4616316" y="4152"/>
                </a:lnTo>
                <a:lnTo>
                  <a:pt x="4667018" y="16364"/>
                </a:lnTo>
                <a:lnTo>
                  <a:pt x="4715060" y="36264"/>
                </a:lnTo>
                <a:lnTo>
                  <a:pt x="4759546" y="63480"/>
                </a:lnTo>
                <a:lnTo>
                  <a:pt x="4799581" y="97642"/>
                </a:lnTo>
                <a:lnTo>
                  <a:pt x="4833745" y="137678"/>
                </a:lnTo>
                <a:lnTo>
                  <a:pt x="4860962" y="182165"/>
                </a:lnTo>
                <a:lnTo>
                  <a:pt x="4880861" y="230206"/>
                </a:lnTo>
                <a:lnTo>
                  <a:pt x="4893073" y="280908"/>
                </a:lnTo>
                <a:lnTo>
                  <a:pt x="4897226" y="333375"/>
                </a:lnTo>
                <a:lnTo>
                  <a:pt x="4897226" y="857679"/>
                </a:lnTo>
                <a:lnTo>
                  <a:pt x="4893073" y="910145"/>
                </a:lnTo>
                <a:lnTo>
                  <a:pt x="4880861" y="960847"/>
                </a:lnTo>
                <a:lnTo>
                  <a:pt x="4860962" y="1008889"/>
                </a:lnTo>
                <a:lnTo>
                  <a:pt x="4833745" y="1053375"/>
                </a:lnTo>
                <a:lnTo>
                  <a:pt x="4799581" y="1093411"/>
                </a:lnTo>
                <a:lnTo>
                  <a:pt x="4759546" y="1127573"/>
                </a:lnTo>
                <a:lnTo>
                  <a:pt x="4715060" y="1154790"/>
                </a:lnTo>
                <a:lnTo>
                  <a:pt x="4667018" y="1174689"/>
                </a:lnTo>
                <a:lnTo>
                  <a:pt x="4616316" y="1186901"/>
                </a:lnTo>
                <a:lnTo>
                  <a:pt x="4563850" y="1191054"/>
                </a:lnTo>
                <a:close/>
              </a:path>
            </a:pathLst>
          </a:custGeom>
          <a:solidFill>
            <a:srgbClr val="E4E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28699" y="6718404"/>
            <a:ext cx="9933305" cy="1191260"/>
          </a:xfrm>
          <a:custGeom>
            <a:avLst/>
            <a:gdLst/>
            <a:ahLst/>
            <a:cxnLst/>
            <a:rect l="l" t="t" r="r" b="b"/>
            <a:pathLst>
              <a:path w="9933305" h="1191259">
                <a:moveTo>
                  <a:pt x="9601901" y="1191054"/>
                </a:moveTo>
                <a:lnTo>
                  <a:pt x="333375" y="1191054"/>
                </a:lnTo>
                <a:lnTo>
                  <a:pt x="280908" y="1186901"/>
                </a:lnTo>
                <a:lnTo>
                  <a:pt x="230207" y="1174689"/>
                </a:lnTo>
                <a:lnTo>
                  <a:pt x="182165" y="1154790"/>
                </a:lnTo>
                <a:lnTo>
                  <a:pt x="137679" y="1127573"/>
                </a:lnTo>
                <a:lnTo>
                  <a:pt x="97643" y="1093411"/>
                </a:lnTo>
                <a:lnTo>
                  <a:pt x="63480" y="1053375"/>
                </a:lnTo>
                <a:lnTo>
                  <a:pt x="36264" y="1008889"/>
                </a:lnTo>
                <a:lnTo>
                  <a:pt x="16364" y="960847"/>
                </a:lnTo>
                <a:lnTo>
                  <a:pt x="4153" y="910145"/>
                </a:lnTo>
                <a:lnTo>
                  <a:pt x="0" y="857679"/>
                </a:lnTo>
                <a:lnTo>
                  <a:pt x="0" y="333375"/>
                </a:lnTo>
                <a:lnTo>
                  <a:pt x="4153" y="280908"/>
                </a:lnTo>
                <a:lnTo>
                  <a:pt x="16364" y="230207"/>
                </a:lnTo>
                <a:lnTo>
                  <a:pt x="36264" y="182165"/>
                </a:lnTo>
                <a:lnTo>
                  <a:pt x="63480" y="137678"/>
                </a:lnTo>
                <a:lnTo>
                  <a:pt x="97643" y="97643"/>
                </a:lnTo>
                <a:lnTo>
                  <a:pt x="137679" y="63480"/>
                </a:lnTo>
                <a:lnTo>
                  <a:pt x="182165" y="36264"/>
                </a:lnTo>
                <a:lnTo>
                  <a:pt x="230207" y="16364"/>
                </a:lnTo>
                <a:lnTo>
                  <a:pt x="280908" y="4153"/>
                </a:lnTo>
                <a:lnTo>
                  <a:pt x="333375" y="0"/>
                </a:lnTo>
                <a:lnTo>
                  <a:pt x="9601901" y="0"/>
                </a:lnTo>
                <a:lnTo>
                  <a:pt x="9654367" y="4153"/>
                </a:lnTo>
                <a:lnTo>
                  <a:pt x="9705069" y="16364"/>
                </a:lnTo>
                <a:lnTo>
                  <a:pt x="9753110" y="36264"/>
                </a:lnTo>
                <a:lnTo>
                  <a:pt x="9797597" y="63480"/>
                </a:lnTo>
                <a:lnTo>
                  <a:pt x="9837633" y="97643"/>
                </a:lnTo>
                <a:lnTo>
                  <a:pt x="9871795" y="137678"/>
                </a:lnTo>
                <a:lnTo>
                  <a:pt x="9899012" y="182165"/>
                </a:lnTo>
                <a:lnTo>
                  <a:pt x="9918912" y="230207"/>
                </a:lnTo>
                <a:lnTo>
                  <a:pt x="9931123" y="280908"/>
                </a:lnTo>
                <a:lnTo>
                  <a:pt x="9933208" y="307241"/>
                </a:lnTo>
                <a:lnTo>
                  <a:pt x="9933208" y="883812"/>
                </a:lnTo>
                <a:lnTo>
                  <a:pt x="9918912" y="960847"/>
                </a:lnTo>
                <a:lnTo>
                  <a:pt x="9899012" y="1008889"/>
                </a:lnTo>
                <a:lnTo>
                  <a:pt x="9871795" y="1053375"/>
                </a:lnTo>
                <a:lnTo>
                  <a:pt x="9837633" y="1093411"/>
                </a:lnTo>
                <a:lnTo>
                  <a:pt x="9797597" y="1127573"/>
                </a:lnTo>
                <a:lnTo>
                  <a:pt x="9753110" y="1154790"/>
                </a:lnTo>
                <a:lnTo>
                  <a:pt x="9705069" y="1174689"/>
                </a:lnTo>
                <a:lnTo>
                  <a:pt x="9654367" y="1186901"/>
                </a:lnTo>
                <a:lnTo>
                  <a:pt x="9601901" y="11910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28699" y="3979193"/>
            <a:ext cx="13552169" cy="1191260"/>
          </a:xfrm>
          <a:custGeom>
            <a:avLst/>
            <a:gdLst/>
            <a:ahLst/>
            <a:cxnLst/>
            <a:rect l="l" t="t" r="r" b="b"/>
            <a:pathLst>
              <a:path w="13552169" h="1191260">
                <a:moveTo>
                  <a:pt x="13218795" y="1191054"/>
                </a:moveTo>
                <a:lnTo>
                  <a:pt x="333375" y="1191054"/>
                </a:lnTo>
                <a:lnTo>
                  <a:pt x="280908" y="1186901"/>
                </a:lnTo>
                <a:lnTo>
                  <a:pt x="230207" y="1174689"/>
                </a:lnTo>
                <a:lnTo>
                  <a:pt x="182165" y="1154790"/>
                </a:lnTo>
                <a:lnTo>
                  <a:pt x="137679" y="1127573"/>
                </a:lnTo>
                <a:lnTo>
                  <a:pt x="97643" y="1093411"/>
                </a:lnTo>
                <a:lnTo>
                  <a:pt x="63480" y="1053375"/>
                </a:lnTo>
                <a:lnTo>
                  <a:pt x="36264" y="1008888"/>
                </a:lnTo>
                <a:lnTo>
                  <a:pt x="16364" y="960847"/>
                </a:lnTo>
                <a:lnTo>
                  <a:pt x="4152" y="910145"/>
                </a:lnTo>
                <a:lnTo>
                  <a:pt x="0" y="857679"/>
                </a:lnTo>
                <a:lnTo>
                  <a:pt x="0" y="333375"/>
                </a:lnTo>
                <a:lnTo>
                  <a:pt x="4152" y="280908"/>
                </a:lnTo>
                <a:lnTo>
                  <a:pt x="16364" y="230207"/>
                </a:lnTo>
                <a:lnTo>
                  <a:pt x="36264" y="182165"/>
                </a:lnTo>
                <a:lnTo>
                  <a:pt x="63480" y="137679"/>
                </a:lnTo>
                <a:lnTo>
                  <a:pt x="97643" y="97643"/>
                </a:lnTo>
                <a:lnTo>
                  <a:pt x="137679" y="63480"/>
                </a:lnTo>
                <a:lnTo>
                  <a:pt x="182165" y="36264"/>
                </a:lnTo>
                <a:lnTo>
                  <a:pt x="230207" y="16364"/>
                </a:lnTo>
                <a:lnTo>
                  <a:pt x="280908" y="4152"/>
                </a:lnTo>
                <a:lnTo>
                  <a:pt x="333375" y="0"/>
                </a:lnTo>
                <a:lnTo>
                  <a:pt x="13218795" y="0"/>
                </a:lnTo>
                <a:lnTo>
                  <a:pt x="13271260" y="4152"/>
                </a:lnTo>
                <a:lnTo>
                  <a:pt x="13321962" y="16364"/>
                </a:lnTo>
                <a:lnTo>
                  <a:pt x="13370004" y="36264"/>
                </a:lnTo>
                <a:lnTo>
                  <a:pt x="13414491" y="63480"/>
                </a:lnTo>
                <a:lnTo>
                  <a:pt x="13454526" y="97643"/>
                </a:lnTo>
                <a:lnTo>
                  <a:pt x="13488689" y="137679"/>
                </a:lnTo>
                <a:lnTo>
                  <a:pt x="13515905" y="182165"/>
                </a:lnTo>
                <a:lnTo>
                  <a:pt x="13535805" y="230207"/>
                </a:lnTo>
                <a:lnTo>
                  <a:pt x="13548017" y="280908"/>
                </a:lnTo>
                <a:lnTo>
                  <a:pt x="13552170" y="333375"/>
                </a:lnTo>
                <a:lnTo>
                  <a:pt x="13552170" y="857679"/>
                </a:lnTo>
                <a:lnTo>
                  <a:pt x="13548017" y="910145"/>
                </a:lnTo>
                <a:lnTo>
                  <a:pt x="13535805" y="960847"/>
                </a:lnTo>
                <a:lnTo>
                  <a:pt x="13515905" y="1008888"/>
                </a:lnTo>
                <a:lnTo>
                  <a:pt x="13488689" y="1053375"/>
                </a:lnTo>
                <a:lnTo>
                  <a:pt x="13454526" y="1093411"/>
                </a:lnTo>
                <a:lnTo>
                  <a:pt x="13414491" y="1127573"/>
                </a:lnTo>
                <a:lnTo>
                  <a:pt x="13370004" y="1154790"/>
                </a:lnTo>
                <a:lnTo>
                  <a:pt x="13321962" y="1174689"/>
                </a:lnTo>
                <a:lnTo>
                  <a:pt x="13271260" y="1186901"/>
                </a:lnTo>
                <a:lnTo>
                  <a:pt x="13218795" y="11910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85403" y="8067245"/>
            <a:ext cx="2359025" cy="1191260"/>
          </a:xfrm>
          <a:custGeom>
            <a:avLst/>
            <a:gdLst/>
            <a:ahLst/>
            <a:cxnLst/>
            <a:rect l="l" t="t" r="r" b="b"/>
            <a:pathLst>
              <a:path w="2359025" h="1191259">
                <a:moveTo>
                  <a:pt x="2027700" y="1191054"/>
                </a:moveTo>
                <a:lnTo>
                  <a:pt x="333375" y="1191054"/>
                </a:lnTo>
                <a:lnTo>
                  <a:pt x="280908" y="1186901"/>
                </a:lnTo>
                <a:lnTo>
                  <a:pt x="230207" y="1174689"/>
                </a:lnTo>
                <a:lnTo>
                  <a:pt x="182165" y="1154790"/>
                </a:lnTo>
                <a:lnTo>
                  <a:pt x="137678" y="1127573"/>
                </a:lnTo>
                <a:lnTo>
                  <a:pt x="97643" y="1093411"/>
                </a:lnTo>
                <a:lnTo>
                  <a:pt x="63480" y="1053375"/>
                </a:lnTo>
                <a:lnTo>
                  <a:pt x="36264" y="1008889"/>
                </a:lnTo>
                <a:lnTo>
                  <a:pt x="16364" y="960847"/>
                </a:lnTo>
                <a:lnTo>
                  <a:pt x="4153" y="910145"/>
                </a:lnTo>
                <a:lnTo>
                  <a:pt x="0" y="857679"/>
                </a:lnTo>
                <a:lnTo>
                  <a:pt x="0" y="333375"/>
                </a:lnTo>
                <a:lnTo>
                  <a:pt x="4153" y="280908"/>
                </a:lnTo>
                <a:lnTo>
                  <a:pt x="16364" y="230207"/>
                </a:lnTo>
                <a:lnTo>
                  <a:pt x="36264" y="182165"/>
                </a:lnTo>
                <a:lnTo>
                  <a:pt x="63480" y="137679"/>
                </a:lnTo>
                <a:lnTo>
                  <a:pt x="97643" y="97643"/>
                </a:lnTo>
                <a:lnTo>
                  <a:pt x="137678" y="63480"/>
                </a:lnTo>
                <a:lnTo>
                  <a:pt x="182165" y="36264"/>
                </a:lnTo>
                <a:lnTo>
                  <a:pt x="230207" y="16364"/>
                </a:lnTo>
                <a:lnTo>
                  <a:pt x="280908" y="4153"/>
                </a:lnTo>
                <a:lnTo>
                  <a:pt x="333375" y="0"/>
                </a:lnTo>
                <a:lnTo>
                  <a:pt x="2027700" y="0"/>
                </a:lnTo>
                <a:lnTo>
                  <a:pt x="2080166" y="4153"/>
                </a:lnTo>
                <a:lnTo>
                  <a:pt x="2130868" y="16364"/>
                </a:lnTo>
                <a:lnTo>
                  <a:pt x="2178910" y="36264"/>
                </a:lnTo>
                <a:lnTo>
                  <a:pt x="2223396" y="63480"/>
                </a:lnTo>
                <a:lnTo>
                  <a:pt x="2263432" y="97643"/>
                </a:lnTo>
                <a:lnTo>
                  <a:pt x="2297595" y="137679"/>
                </a:lnTo>
                <a:lnTo>
                  <a:pt x="2324811" y="182165"/>
                </a:lnTo>
                <a:lnTo>
                  <a:pt x="2344711" y="230207"/>
                </a:lnTo>
                <a:lnTo>
                  <a:pt x="2356922" y="280908"/>
                </a:lnTo>
                <a:lnTo>
                  <a:pt x="2358846" y="305206"/>
                </a:lnTo>
                <a:lnTo>
                  <a:pt x="2358846" y="885847"/>
                </a:lnTo>
                <a:lnTo>
                  <a:pt x="2344711" y="960847"/>
                </a:lnTo>
                <a:lnTo>
                  <a:pt x="2324811" y="1008889"/>
                </a:lnTo>
                <a:lnTo>
                  <a:pt x="2297595" y="1053375"/>
                </a:lnTo>
                <a:lnTo>
                  <a:pt x="2263432" y="1093411"/>
                </a:lnTo>
                <a:lnTo>
                  <a:pt x="2223396" y="1127573"/>
                </a:lnTo>
                <a:lnTo>
                  <a:pt x="2178910" y="1154790"/>
                </a:lnTo>
                <a:lnTo>
                  <a:pt x="2130868" y="1174689"/>
                </a:lnTo>
                <a:lnTo>
                  <a:pt x="2080166" y="1186901"/>
                </a:lnTo>
                <a:lnTo>
                  <a:pt x="2027700" y="11910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928252" y="5365055"/>
            <a:ext cx="5411470" cy="1191260"/>
          </a:xfrm>
          <a:custGeom>
            <a:avLst/>
            <a:gdLst/>
            <a:ahLst/>
            <a:cxnLst/>
            <a:rect l="l" t="t" r="r" b="b"/>
            <a:pathLst>
              <a:path w="5411470" h="1191259">
                <a:moveTo>
                  <a:pt x="5079469" y="1191054"/>
                </a:moveTo>
                <a:lnTo>
                  <a:pt x="333375" y="1191054"/>
                </a:lnTo>
                <a:lnTo>
                  <a:pt x="280908" y="1186901"/>
                </a:lnTo>
                <a:lnTo>
                  <a:pt x="230207" y="1174689"/>
                </a:lnTo>
                <a:lnTo>
                  <a:pt x="182165" y="1154790"/>
                </a:lnTo>
                <a:lnTo>
                  <a:pt x="137679" y="1127573"/>
                </a:lnTo>
                <a:lnTo>
                  <a:pt x="97643" y="1093411"/>
                </a:lnTo>
                <a:lnTo>
                  <a:pt x="63480" y="1053375"/>
                </a:lnTo>
                <a:lnTo>
                  <a:pt x="36264" y="1008889"/>
                </a:lnTo>
                <a:lnTo>
                  <a:pt x="16364" y="960847"/>
                </a:lnTo>
                <a:lnTo>
                  <a:pt x="4153" y="910145"/>
                </a:lnTo>
                <a:lnTo>
                  <a:pt x="0" y="857679"/>
                </a:lnTo>
                <a:lnTo>
                  <a:pt x="0" y="333375"/>
                </a:lnTo>
                <a:lnTo>
                  <a:pt x="4153" y="280908"/>
                </a:lnTo>
                <a:lnTo>
                  <a:pt x="16364" y="230207"/>
                </a:lnTo>
                <a:lnTo>
                  <a:pt x="36264" y="182165"/>
                </a:lnTo>
                <a:lnTo>
                  <a:pt x="63480" y="137679"/>
                </a:lnTo>
                <a:lnTo>
                  <a:pt x="97643" y="97643"/>
                </a:lnTo>
                <a:lnTo>
                  <a:pt x="137679" y="63480"/>
                </a:lnTo>
                <a:lnTo>
                  <a:pt x="182165" y="36264"/>
                </a:lnTo>
                <a:lnTo>
                  <a:pt x="230207" y="16364"/>
                </a:lnTo>
                <a:lnTo>
                  <a:pt x="280908" y="4153"/>
                </a:lnTo>
                <a:lnTo>
                  <a:pt x="333375" y="0"/>
                </a:lnTo>
                <a:lnTo>
                  <a:pt x="5079469" y="0"/>
                </a:lnTo>
                <a:lnTo>
                  <a:pt x="5131935" y="4153"/>
                </a:lnTo>
                <a:lnTo>
                  <a:pt x="5182637" y="16364"/>
                </a:lnTo>
                <a:lnTo>
                  <a:pt x="5230679" y="36264"/>
                </a:lnTo>
                <a:lnTo>
                  <a:pt x="5275165" y="63480"/>
                </a:lnTo>
                <a:lnTo>
                  <a:pt x="5315201" y="97643"/>
                </a:lnTo>
                <a:lnTo>
                  <a:pt x="5349364" y="137679"/>
                </a:lnTo>
                <a:lnTo>
                  <a:pt x="5376581" y="182165"/>
                </a:lnTo>
                <a:lnTo>
                  <a:pt x="5396480" y="230207"/>
                </a:lnTo>
                <a:lnTo>
                  <a:pt x="5408692" y="280908"/>
                </a:lnTo>
                <a:lnTo>
                  <a:pt x="5410923" y="309097"/>
                </a:lnTo>
                <a:lnTo>
                  <a:pt x="5410923" y="881957"/>
                </a:lnTo>
                <a:lnTo>
                  <a:pt x="5396480" y="960847"/>
                </a:lnTo>
                <a:lnTo>
                  <a:pt x="5376581" y="1008889"/>
                </a:lnTo>
                <a:lnTo>
                  <a:pt x="5349364" y="1053375"/>
                </a:lnTo>
                <a:lnTo>
                  <a:pt x="5315201" y="1093411"/>
                </a:lnTo>
                <a:lnTo>
                  <a:pt x="5275165" y="1127573"/>
                </a:lnTo>
                <a:lnTo>
                  <a:pt x="5230679" y="1154790"/>
                </a:lnTo>
                <a:lnTo>
                  <a:pt x="5182637" y="1174689"/>
                </a:lnTo>
                <a:lnTo>
                  <a:pt x="5131935" y="1186901"/>
                </a:lnTo>
                <a:lnTo>
                  <a:pt x="5079469" y="11910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369257" y="5576242"/>
            <a:ext cx="4041140" cy="74295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ts val="2730"/>
              </a:lnSpc>
              <a:spcBef>
                <a:spcPts val="345"/>
              </a:spcBef>
            </a:pPr>
            <a:r>
              <a:rPr sz="2400" b="1" spc="55" dirty="0">
                <a:solidFill>
                  <a:srgbClr val="161517"/>
                </a:solidFill>
                <a:latin typeface="Arial"/>
                <a:cs typeface="Arial"/>
              </a:rPr>
              <a:t>Циркулярна</a:t>
            </a:r>
            <a:r>
              <a:rPr sz="2400" b="1" spc="-8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spc="70" dirty="0">
                <a:solidFill>
                  <a:srgbClr val="161517"/>
                </a:solidFill>
                <a:latin typeface="Arial"/>
                <a:cs typeface="Arial"/>
              </a:rPr>
              <a:t>економіка</a:t>
            </a:r>
            <a:r>
              <a:rPr sz="2400" b="1" spc="4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spc="135" dirty="0">
                <a:solidFill>
                  <a:srgbClr val="161517"/>
                </a:solidFill>
                <a:latin typeface="Trebuchet MS"/>
                <a:cs typeface="Trebuchet MS"/>
              </a:rPr>
              <a:t>та </a:t>
            </a:r>
            <a:r>
              <a:rPr sz="2400" spc="95" dirty="0">
                <a:solidFill>
                  <a:srgbClr val="161517"/>
                </a:solidFill>
                <a:latin typeface="Trebuchet MS"/>
                <a:cs typeface="Trebuchet MS"/>
              </a:rPr>
              <a:t>перероблення</a:t>
            </a:r>
            <a:r>
              <a:rPr sz="2400" spc="-4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50" dirty="0">
                <a:solidFill>
                  <a:srgbClr val="161517"/>
                </a:solidFill>
                <a:latin typeface="Trebuchet MS"/>
                <a:cs typeface="Trebuchet MS"/>
              </a:rPr>
              <a:t>відходів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69257" y="8278433"/>
            <a:ext cx="4889500" cy="74295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2805"/>
              </a:lnSpc>
              <a:spcBef>
                <a:spcPts val="130"/>
              </a:spcBef>
            </a:pPr>
            <a:r>
              <a:rPr sz="2400" b="1" spc="65" dirty="0">
                <a:solidFill>
                  <a:srgbClr val="161517"/>
                </a:solidFill>
                <a:latin typeface="Arial"/>
                <a:cs typeface="Arial"/>
              </a:rPr>
              <a:t>Спорт,</a:t>
            </a:r>
            <a:r>
              <a:rPr sz="2400" b="1" spc="-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61517"/>
                </a:solidFill>
                <a:latin typeface="Arial"/>
                <a:cs typeface="Arial"/>
              </a:rPr>
              <a:t>здоровий спосіб </a:t>
            </a:r>
            <a:r>
              <a:rPr sz="2400" b="1" spc="125" dirty="0">
                <a:solidFill>
                  <a:srgbClr val="161517"/>
                </a:solidFill>
                <a:latin typeface="Arial"/>
                <a:cs typeface="Arial"/>
              </a:rPr>
              <a:t>життя,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05"/>
              </a:lnSpc>
            </a:pPr>
            <a:r>
              <a:rPr sz="2400" spc="65" dirty="0">
                <a:solidFill>
                  <a:srgbClr val="161517"/>
                </a:solidFill>
                <a:latin typeface="Trebuchet MS"/>
                <a:cs typeface="Trebuchet MS"/>
              </a:rPr>
              <a:t>локальні</a:t>
            </a:r>
            <a:r>
              <a:rPr sz="24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100" dirty="0">
                <a:solidFill>
                  <a:srgbClr val="161517"/>
                </a:solidFill>
                <a:latin typeface="Trebuchet MS"/>
                <a:cs typeface="Trebuchet MS"/>
              </a:rPr>
              <a:t>розважальні</a:t>
            </a:r>
            <a:r>
              <a:rPr sz="2400" spc="-1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100" dirty="0">
                <a:solidFill>
                  <a:srgbClr val="161517"/>
                </a:solidFill>
                <a:latin typeface="Trebuchet MS"/>
                <a:cs typeface="Trebuchet MS"/>
              </a:rPr>
              <a:t>проекти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849959" y="5576242"/>
            <a:ext cx="4231005" cy="74295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ts val="2730"/>
              </a:lnSpc>
              <a:spcBef>
                <a:spcPts val="345"/>
              </a:spcBef>
            </a:pPr>
            <a:r>
              <a:rPr sz="2400" b="1" spc="65" dirty="0">
                <a:solidFill>
                  <a:srgbClr val="161517"/>
                </a:solidFill>
                <a:latin typeface="Arial"/>
                <a:cs typeface="Arial"/>
              </a:rPr>
              <a:t>Креативні</a:t>
            </a:r>
            <a:r>
              <a:rPr sz="2400" b="1" spc="-9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spc="45" dirty="0">
                <a:solidFill>
                  <a:srgbClr val="161517"/>
                </a:solidFill>
                <a:latin typeface="Arial"/>
                <a:cs typeface="Arial"/>
              </a:rPr>
              <a:t>індустрії</a:t>
            </a:r>
            <a:r>
              <a:rPr sz="2400" b="1" spc="-9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spc="45" dirty="0">
                <a:solidFill>
                  <a:srgbClr val="161517"/>
                </a:solidFill>
                <a:latin typeface="Trebuchet MS"/>
                <a:cs typeface="Trebuchet MS"/>
              </a:rPr>
              <a:t>з </a:t>
            </a:r>
            <a:r>
              <a:rPr sz="2400" spc="130" dirty="0">
                <a:solidFill>
                  <a:srgbClr val="161517"/>
                </a:solidFill>
                <a:latin typeface="Trebuchet MS"/>
                <a:cs typeface="Trebuchet MS"/>
              </a:rPr>
              <a:t>високою</a:t>
            </a:r>
            <a:r>
              <a:rPr sz="2400" spc="-3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135" dirty="0">
                <a:solidFill>
                  <a:srgbClr val="161517"/>
                </a:solidFill>
                <a:latin typeface="Trebuchet MS"/>
                <a:cs typeface="Trebuchet MS"/>
              </a:rPr>
              <a:t>доданою</a:t>
            </a:r>
            <a:r>
              <a:rPr sz="24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120" dirty="0">
                <a:solidFill>
                  <a:srgbClr val="161517"/>
                </a:solidFill>
                <a:latin typeface="Trebuchet MS"/>
                <a:cs typeface="Trebuchet MS"/>
              </a:rPr>
              <a:t>вартістю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495903" y="6929592"/>
            <a:ext cx="4189095" cy="74295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ts val="2730"/>
              </a:lnSpc>
              <a:spcBef>
                <a:spcPts val="345"/>
              </a:spcBef>
            </a:pPr>
            <a:r>
              <a:rPr sz="2400" b="1" dirty="0">
                <a:solidFill>
                  <a:srgbClr val="161517"/>
                </a:solidFill>
                <a:latin typeface="Arial"/>
                <a:cs typeface="Arial"/>
              </a:rPr>
              <a:t>Інформаційні</a:t>
            </a:r>
            <a:r>
              <a:rPr sz="2400" b="1" spc="15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61517"/>
                </a:solidFill>
                <a:latin typeface="Arial"/>
                <a:cs typeface="Arial"/>
              </a:rPr>
              <a:t>технології</a:t>
            </a:r>
            <a:r>
              <a:rPr sz="2400" b="1" spc="33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spc="135" dirty="0">
                <a:solidFill>
                  <a:srgbClr val="161517"/>
                </a:solidFill>
                <a:latin typeface="Trebuchet MS"/>
                <a:cs typeface="Trebuchet MS"/>
              </a:rPr>
              <a:t>та </a:t>
            </a:r>
            <a:r>
              <a:rPr sz="2400" spc="45" dirty="0">
                <a:solidFill>
                  <a:srgbClr val="161517"/>
                </a:solidFill>
                <a:latin typeface="Trebuchet MS"/>
                <a:cs typeface="Trebuchet MS"/>
              </a:rPr>
              <a:t>цифрові</a:t>
            </a:r>
            <a:r>
              <a:rPr sz="24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70" dirty="0">
                <a:solidFill>
                  <a:srgbClr val="161517"/>
                </a:solidFill>
                <a:latin typeface="Trebuchet MS"/>
                <a:cs typeface="Trebuchet MS"/>
              </a:rPr>
              <a:t>продукти/послуги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69257" y="6929592"/>
            <a:ext cx="9239885" cy="74295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2805"/>
              </a:lnSpc>
              <a:spcBef>
                <a:spcPts val="130"/>
              </a:spcBef>
            </a:pPr>
            <a:r>
              <a:rPr sz="2400" b="1" spc="10" dirty="0">
                <a:solidFill>
                  <a:srgbClr val="161517"/>
                </a:solidFill>
                <a:latin typeface="Arial"/>
                <a:cs typeface="Arial"/>
              </a:rPr>
              <a:t>Високотехнологічне</a:t>
            </a:r>
            <a:r>
              <a:rPr sz="2400" b="1" spc="114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spc="10" dirty="0">
                <a:solidFill>
                  <a:srgbClr val="161517"/>
                </a:solidFill>
                <a:latin typeface="Arial"/>
                <a:cs typeface="Arial"/>
              </a:rPr>
              <a:t>виробництво</a:t>
            </a:r>
            <a:r>
              <a:rPr sz="2400" b="1" spc="12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spc="10" dirty="0">
                <a:solidFill>
                  <a:srgbClr val="161517"/>
                </a:solidFill>
                <a:latin typeface="Arial"/>
                <a:cs typeface="Arial"/>
              </a:rPr>
              <a:t>подвійного</a:t>
            </a:r>
            <a:r>
              <a:rPr sz="2400" b="1" spc="114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161517"/>
                </a:solidFill>
                <a:latin typeface="Arial"/>
                <a:cs typeface="Arial"/>
              </a:rPr>
              <a:t>призначення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05"/>
              </a:lnSpc>
            </a:pPr>
            <a:r>
              <a:rPr sz="2400" i="1" spc="55" dirty="0">
                <a:solidFill>
                  <a:srgbClr val="404860"/>
                </a:solidFill>
                <a:latin typeface="Trebuchet MS"/>
                <a:cs typeface="Trebuchet MS"/>
              </a:rPr>
              <a:t>(у</a:t>
            </a:r>
            <a:r>
              <a:rPr sz="2400" i="1" spc="-6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400" i="1" spc="-35" dirty="0">
                <a:solidFill>
                  <a:srgbClr val="404860"/>
                </a:solidFill>
                <a:latin typeface="Trebuchet MS"/>
                <a:cs typeface="Trebuchet MS"/>
              </a:rPr>
              <a:t>частині</a:t>
            </a:r>
            <a:r>
              <a:rPr sz="2400" i="1" spc="-5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400" i="1" spc="80" dirty="0">
                <a:solidFill>
                  <a:srgbClr val="404860"/>
                </a:solidFill>
                <a:latin typeface="Trebuchet MS"/>
                <a:cs typeface="Trebuchet MS"/>
              </a:rPr>
              <a:t>приладобудування</a:t>
            </a:r>
            <a:r>
              <a:rPr sz="2400" i="1" spc="-5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400" i="1" spc="-335" dirty="0">
                <a:solidFill>
                  <a:srgbClr val="404860"/>
                </a:solidFill>
                <a:latin typeface="Trebuchet MS"/>
                <a:cs typeface="Trebuchet MS"/>
              </a:rPr>
              <a:t>та</a:t>
            </a:r>
            <a:r>
              <a:rPr sz="2400" i="1" spc="-4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400" i="1" spc="85" dirty="0">
                <a:solidFill>
                  <a:srgbClr val="404860"/>
                </a:solidFill>
                <a:latin typeface="Trebuchet MS"/>
                <a:cs typeface="Trebuchet MS"/>
              </a:rPr>
              <a:t>суміжних</a:t>
            </a:r>
            <a:r>
              <a:rPr sz="2400" i="1" spc="-5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400" i="1" spc="-10" dirty="0">
                <a:solidFill>
                  <a:srgbClr val="404860"/>
                </a:solidFill>
                <a:latin typeface="Trebuchet MS"/>
                <a:cs typeface="Trebuchet MS"/>
              </a:rPr>
              <a:t>виробництв)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69257" y="4190381"/>
            <a:ext cx="12854940" cy="74295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ts val="2730"/>
              </a:lnSpc>
              <a:spcBef>
                <a:spcPts val="345"/>
              </a:spcBef>
            </a:pPr>
            <a:r>
              <a:rPr sz="2400" b="1" dirty="0">
                <a:solidFill>
                  <a:srgbClr val="161517"/>
                </a:solidFill>
                <a:latin typeface="Arial"/>
                <a:cs typeface="Arial"/>
              </a:rPr>
              <a:t>Діяльність</a:t>
            </a:r>
            <a:r>
              <a:rPr sz="2400" b="1" spc="5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spc="80" dirty="0">
                <a:solidFill>
                  <a:srgbClr val="161517"/>
                </a:solidFill>
                <a:latin typeface="Arial"/>
                <a:cs typeface="Arial"/>
              </a:rPr>
              <a:t>у</a:t>
            </a:r>
            <a:r>
              <a:rPr sz="2400" b="1" spc="5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61517"/>
                </a:solidFill>
                <a:latin typeface="Arial"/>
                <a:cs typeface="Arial"/>
              </a:rPr>
              <a:t>сфері</a:t>
            </a:r>
            <a:r>
              <a:rPr sz="2400" b="1" spc="5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61517"/>
                </a:solidFill>
                <a:latin typeface="Arial"/>
                <a:cs typeface="Arial"/>
              </a:rPr>
              <a:t>тимчасового</a:t>
            </a:r>
            <a:r>
              <a:rPr sz="2400" b="1" spc="5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61517"/>
                </a:solidFill>
                <a:latin typeface="Arial"/>
                <a:cs typeface="Arial"/>
              </a:rPr>
              <a:t>розміщування</a:t>
            </a:r>
            <a:r>
              <a:rPr sz="2400" b="1" spc="5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spc="114" dirty="0">
                <a:solidFill>
                  <a:srgbClr val="161517"/>
                </a:solidFill>
                <a:latin typeface="Arial"/>
                <a:cs typeface="Arial"/>
              </a:rPr>
              <a:t>та</a:t>
            </a:r>
            <a:r>
              <a:rPr sz="2400" b="1" spc="5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spc="50" dirty="0">
                <a:solidFill>
                  <a:srgbClr val="161517"/>
                </a:solidFill>
                <a:latin typeface="Arial"/>
                <a:cs typeface="Arial"/>
              </a:rPr>
              <a:t>організації</a:t>
            </a:r>
            <a:r>
              <a:rPr sz="2400" b="1" spc="5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61517"/>
                </a:solidFill>
                <a:latin typeface="Arial"/>
                <a:cs typeface="Arial"/>
              </a:rPr>
              <a:t>харчування</a:t>
            </a:r>
            <a:r>
              <a:rPr sz="2400" b="1" spc="21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spc="110" dirty="0">
                <a:solidFill>
                  <a:srgbClr val="161517"/>
                </a:solidFill>
                <a:latin typeface="Trebuchet MS"/>
                <a:cs typeface="Trebuchet MS"/>
              </a:rPr>
              <a:t>за</a:t>
            </a:r>
            <a:r>
              <a:rPr sz="2400" spc="16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110" dirty="0">
                <a:solidFill>
                  <a:srgbClr val="161517"/>
                </a:solidFill>
                <a:latin typeface="Trebuchet MS"/>
                <a:cs typeface="Trebuchet MS"/>
              </a:rPr>
              <a:t>умови </a:t>
            </a:r>
            <a:r>
              <a:rPr sz="2400" spc="105" dirty="0">
                <a:solidFill>
                  <a:srgbClr val="161517"/>
                </a:solidFill>
                <a:latin typeface="Trebuchet MS"/>
                <a:cs typeface="Trebuchet MS"/>
              </a:rPr>
              <a:t>використання</a:t>
            </a:r>
            <a:r>
              <a:rPr sz="24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75" dirty="0">
                <a:solidFill>
                  <a:srgbClr val="161517"/>
                </a:solidFill>
                <a:latin typeface="Trebuchet MS"/>
                <a:cs typeface="Trebuchet MS"/>
              </a:rPr>
              <a:t>локальної</a:t>
            </a:r>
            <a:r>
              <a:rPr sz="24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75" dirty="0">
                <a:solidFill>
                  <a:srgbClr val="161517"/>
                </a:solidFill>
                <a:latin typeface="Trebuchet MS"/>
                <a:cs typeface="Trebuchet MS"/>
              </a:rPr>
              <a:t>продукції</a:t>
            </a:r>
            <a:r>
              <a:rPr sz="24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160" dirty="0">
                <a:solidFill>
                  <a:srgbClr val="161517"/>
                </a:solidFill>
                <a:latin typeface="Trebuchet MS"/>
                <a:cs typeface="Trebuchet MS"/>
              </a:rPr>
              <a:t>та</a:t>
            </a:r>
            <a:r>
              <a:rPr sz="24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50" dirty="0">
                <a:solidFill>
                  <a:srgbClr val="161517"/>
                </a:solidFill>
                <a:latin typeface="Trebuchet MS"/>
                <a:cs typeface="Trebuchet MS"/>
              </a:rPr>
              <a:t>реалізації</a:t>
            </a:r>
            <a:r>
              <a:rPr sz="24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85" dirty="0">
                <a:solidFill>
                  <a:srgbClr val="161517"/>
                </a:solidFill>
                <a:latin typeface="Trebuchet MS"/>
                <a:cs typeface="Trebuchet MS"/>
              </a:rPr>
              <a:t>заходів</a:t>
            </a:r>
            <a:r>
              <a:rPr sz="24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80" dirty="0">
                <a:solidFill>
                  <a:srgbClr val="161517"/>
                </a:solidFill>
                <a:latin typeface="Trebuchet MS"/>
                <a:cs typeface="Trebuchet MS"/>
              </a:rPr>
              <a:t>соціальної</a:t>
            </a:r>
            <a:r>
              <a:rPr sz="24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45" dirty="0">
                <a:solidFill>
                  <a:srgbClr val="161517"/>
                </a:solidFill>
                <a:latin typeface="Trebuchet MS"/>
                <a:cs typeface="Trebuchet MS"/>
              </a:rPr>
              <a:t>інтеграції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25962" y="8278433"/>
            <a:ext cx="1586230" cy="74295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ts val="2730"/>
              </a:lnSpc>
              <a:spcBef>
                <a:spcPts val="345"/>
              </a:spcBef>
            </a:pPr>
            <a:r>
              <a:rPr sz="2400" b="1" spc="-10" dirty="0">
                <a:solidFill>
                  <a:srgbClr val="161517"/>
                </a:solidFill>
                <a:latin typeface="Arial"/>
                <a:cs typeface="Arial"/>
              </a:rPr>
              <a:t>Освітні ініціативи</a:t>
            </a:r>
            <a:endParaRPr sz="2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268810" y="5576242"/>
            <a:ext cx="4787900" cy="74295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ts val="2730"/>
              </a:lnSpc>
              <a:spcBef>
                <a:spcPts val="345"/>
              </a:spcBef>
            </a:pPr>
            <a:r>
              <a:rPr sz="2400" b="1" spc="45" dirty="0">
                <a:solidFill>
                  <a:srgbClr val="161517"/>
                </a:solidFill>
                <a:latin typeface="Arial"/>
                <a:cs typeface="Arial"/>
              </a:rPr>
              <a:t>Економіка</a:t>
            </a:r>
            <a:r>
              <a:rPr sz="2400" b="1" spc="-8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spc="45" dirty="0">
                <a:solidFill>
                  <a:srgbClr val="161517"/>
                </a:solidFill>
                <a:latin typeface="Arial"/>
                <a:cs typeface="Arial"/>
              </a:rPr>
              <a:t>догляду</a:t>
            </a:r>
            <a:r>
              <a:rPr sz="2400" b="1" spc="4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i="1" spc="-10" dirty="0">
                <a:solidFill>
                  <a:srgbClr val="404860"/>
                </a:solidFill>
                <a:latin typeface="Trebuchet MS"/>
                <a:cs typeface="Trebuchet MS"/>
              </a:rPr>
              <a:t>(догляд/ </a:t>
            </a:r>
            <a:r>
              <a:rPr sz="2400" i="1" spc="-20" dirty="0">
                <a:solidFill>
                  <a:srgbClr val="404860"/>
                </a:solidFill>
                <a:latin typeface="Trebuchet MS"/>
                <a:cs typeface="Trebuchet MS"/>
              </a:rPr>
              <a:t>реабілітація/соціальні</a:t>
            </a:r>
            <a:r>
              <a:rPr sz="2400" i="1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400" i="1" spc="75" dirty="0">
                <a:solidFill>
                  <a:srgbClr val="404860"/>
                </a:solidFill>
                <a:latin typeface="Trebuchet MS"/>
                <a:cs typeface="Trebuchet MS"/>
              </a:rPr>
              <a:t>послуги)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844569" y="508333"/>
            <a:ext cx="1243965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700" spc="35" dirty="0">
                <a:solidFill>
                  <a:srgbClr val="404860"/>
                </a:solidFill>
                <a:latin typeface="Trebuchet MS"/>
                <a:cs typeface="Trebuchet MS"/>
              </a:rPr>
              <a:t>детальніше</a:t>
            </a:r>
            <a:endParaRPr sz="1700"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5560499" y="851231"/>
            <a:ext cx="1831339" cy="1824355"/>
            <a:chOff x="15560499" y="851231"/>
            <a:chExt cx="1831339" cy="1824355"/>
          </a:xfrm>
        </p:grpSpPr>
        <p:sp>
          <p:nvSpPr>
            <p:cNvPr id="25" name="object 25"/>
            <p:cNvSpPr/>
            <p:nvPr/>
          </p:nvSpPr>
          <p:spPr>
            <a:xfrm>
              <a:off x="15560498" y="851242"/>
              <a:ext cx="1831339" cy="1824355"/>
            </a:xfrm>
            <a:custGeom>
              <a:avLst/>
              <a:gdLst/>
              <a:ahLst/>
              <a:cxnLst/>
              <a:rect l="l" t="t" r="r" b="b"/>
              <a:pathLst>
                <a:path w="1831340" h="1824355">
                  <a:moveTo>
                    <a:pt x="1831301" y="145503"/>
                  </a:moveTo>
                  <a:lnTo>
                    <a:pt x="1804377" y="80568"/>
                  </a:lnTo>
                  <a:lnTo>
                    <a:pt x="1754212" y="30403"/>
                  </a:lnTo>
                  <a:lnTo>
                    <a:pt x="1689277" y="3505"/>
                  </a:lnTo>
                  <a:lnTo>
                    <a:pt x="1653806" y="0"/>
                  </a:lnTo>
                  <a:lnTo>
                    <a:pt x="180975" y="0"/>
                  </a:lnTo>
                  <a:lnTo>
                    <a:pt x="111709" y="13766"/>
                  </a:lnTo>
                  <a:lnTo>
                    <a:pt x="52997" y="52997"/>
                  </a:lnTo>
                  <a:lnTo>
                    <a:pt x="13766" y="111709"/>
                  </a:lnTo>
                  <a:lnTo>
                    <a:pt x="0" y="180975"/>
                  </a:lnTo>
                  <a:lnTo>
                    <a:pt x="0" y="1643202"/>
                  </a:lnTo>
                  <a:lnTo>
                    <a:pt x="13766" y="1712455"/>
                  </a:lnTo>
                  <a:lnTo>
                    <a:pt x="52997" y="1771167"/>
                  </a:lnTo>
                  <a:lnTo>
                    <a:pt x="111709" y="1810397"/>
                  </a:lnTo>
                  <a:lnTo>
                    <a:pt x="180975" y="1824177"/>
                  </a:lnTo>
                  <a:lnTo>
                    <a:pt x="1653806" y="1824177"/>
                  </a:lnTo>
                  <a:lnTo>
                    <a:pt x="1723059" y="1810397"/>
                  </a:lnTo>
                  <a:lnTo>
                    <a:pt x="1781771" y="1771167"/>
                  </a:lnTo>
                  <a:lnTo>
                    <a:pt x="1821002" y="1712455"/>
                  </a:lnTo>
                  <a:lnTo>
                    <a:pt x="1831301" y="1678673"/>
                  </a:lnTo>
                  <a:lnTo>
                    <a:pt x="1831301" y="1455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5741096" y="1042779"/>
              <a:ext cx="1451610" cy="0"/>
            </a:xfrm>
            <a:custGeom>
              <a:avLst/>
              <a:gdLst/>
              <a:ahLst/>
              <a:cxnLst/>
              <a:rect l="l" t="t" r="r" b="b"/>
              <a:pathLst>
                <a:path w="1451609">
                  <a:moveTo>
                    <a:pt x="0" y="0"/>
                  </a:moveTo>
                  <a:lnTo>
                    <a:pt x="307802" y="0"/>
                  </a:lnTo>
                </a:path>
                <a:path w="1451609">
                  <a:moveTo>
                    <a:pt x="483689" y="0"/>
                  </a:moveTo>
                  <a:lnTo>
                    <a:pt x="527661" y="0"/>
                  </a:lnTo>
                </a:path>
                <a:path w="1451609">
                  <a:moveTo>
                    <a:pt x="615605" y="0"/>
                  </a:moveTo>
                  <a:lnTo>
                    <a:pt x="659577" y="0"/>
                  </a:lnTo>
                </a:path>
                <a:path w="1451609">
                  <a:moveTo>
                    <a:pt x="703548" y="0"/>
                  </a:moveTo>
                  <a:lnTo>
                    <a:pt x="791492" y="0"/>
                  </a:lnTo>
                </a:path>
                <a:path w="1451609">
                  <a:moveTo>
                    <a:pt x="835464" y="0"/>
                  </a:moveTo>
                  <a:lnTo>
                    <a:pt x="967379" y="0"/>
                  </a:lnTo>
                </a:path>
                <a:path w="1451609">
                  <a:moveTo>
                    <a:pt x="1011351" y="0"/>
                  </a:moveTo>
                  <a:lnTo>
                    <a:pt x="1099295" y="0"/>
                  </a:lnTo>
                </a:path>
                <a:path w="1451609">
                  <a:moveTo>
                    <a:pt x="1143266" y="0"/>
                  </a:moveTo>
                  <a:lnTo>
                    <a:pt x="1451069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5741092" y="1064767"/>
              <a:ext cx="307975" cy="44450"/>
            </a:xfrm>
            <a:custGeom>
              <a:avLst/>
              <a:gdLst/>
              <a:ahLst/>
              <a:cxnLst/>
              <a:rect l="l" t="t" r="r" b="b"/>
              <a:pathLst>
                <a:path w="307975" h="44450">
                  <a:moveTo>
                    <a:pt x="43967" y="0"/>
                  </a:moveTo>
                  <a:lnTo>
                    <a:pt x="0" y="0"/>
                  </a:lnTo>
                  <a:lnTo>
                    <a:pt x="0" y="43980"/>
                  </a:lnTo>
                  <a:lnTo>
                    <a:pt x="43967" y="43980"/>
                  </a:lnTo>
                  <a:lnTo>
                    <a:pt x="43967" y="0"/>
                  </a:lnTo>
                  <a:close/>
                </a:path>
                <a:path w="307975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80"/>
                  </a:lnTo>
                  <a:lnTo>
                    <a:pt x="307797" y="43980"/>
                  </a:lnTo>
                  <a:lnTo>
                    <a:pt x="3077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6180814" y="1086751"/>
              <a:ext cx="659765" cy="0"/>
            </a:xfrm>
            <a:custGeom>
              <a:avLst/>
              <a:gdLst/>
              <a:ahLst/>
              <a:cxnLst/>
              <a:rect l="l" t="t" r="r" b="b"/>
              <a:pathLst>
                <a:path w="659765">
                  <a:moveTo>
                    <a:pt x="0" y="0"/>
                  </a:moveTo>
                  <a:lnTo>
                    <a:pt x="43971" y="0"/>
                  </a:lnTo>
                </a:path>
                <a:path w="659765">
                  <a:moveTo>
                    <a:pt x="219859" y="0"/>
                  </a:moveTo>
                  <a:lnTo>
                    <a:pt x="307802" y="0"/>
                  </a:lnTo>
                </a:path>
                <a:path w="659765">
                  <a:moveTo>
                    <a:pt x="439718" y="0"/>
                  </a:moveTo>
                  <a:lnTo>
                    <a:pt x="483689" y="0"/>
                  </a:lnTo>
                </a:path>
                <a:path w="659765">
                  <a:moveTo>
                    <a:pt x="527661" y="0"/>
                  </a:moveTo>
                  <a:lnTo>
                    <a:pt x="571633" y="0"/>
                  </a:lnTo>
                </a:path>
                <a:path w="659765">
                  <a:moveTo>
                    <a:pt x="615605" y="0"/>
                  </a:moveTo>
                  <a:lnTo>
                    <a:pt x="659577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5741092" y="1064767"/>
              <a:ext cx="1451610" cy="88265"/>
            </a:xfrm>
            <a:custGeom>
              <a:avLst/>
              <a:gdLst/>
              <a:ahLst/>
              <a:cxnLst/>
              <a:rect l="l" t="t" r="r" b="b"/>
              <a:pathLst>
                <a:path w="1451609" h="88265">
                  <a:moveTo>
                    <a:pt x="43967" y="43980"/>
                  </a:moveTo>
                  <a:lnTo>
                    <a:pt x="0" y="43980"/>
                  </a:lnTo>
                  <a:lnTo>
                    <a:pt x="0" y="87947"/>
                  </a:lnTo>
                  <a:lnTo>
                    <a:pt x="43967" y="87947"/>
                  </a:lnTo>
                  <a:lnTo>
                    <a:pt x="43967" y="43980"/>
                  </a:lnTo>
                  <a:close/>
                </a:path>
                <a:path w="1451609" h="88265">
                  <a:moveTo>
                    <a:pt x="219862" y="43980"/>
                  </a:moveTo>
                  <a:lnTo>
                    <a:pt x="87947" y="43980"/>
                  </a:lnTo>
                  <a:lnTo>
                    <a:pt x="87947" y="87947"/>
                  </a:lnTo>
                  <a:lnTo>
                    <a:pt x="219862" y="87947"/>
                  </a:lnTo>
                  <a:lnTo>
                    <a:pt x="219862" y="43980"/>
                  </a:lnTo>
                  <a:close/>
                </a:path>
                <a:path w="1451609" h="88265">
                  <a:moveTo>
                    <a:pt x="307797" y="43980"/>
                  </a:moveTo>
                  <a:lnTo>
                    <a:pt x="263829" y="43980"/>
                  </a:lnTo>
                  <a:lnTo>
                    <a:pt x="263829" y="87947"/>
                  </a:lnTo>
                  <a:lnTo>
                    <a:pt x="307797" y="87947"/>
                  </a:lnTo>
                  <a:lnTo>
                    <a:pt x="307797" y="43980"/>
                  </a:lnTo>
                  <a:close/>
                </a:path>
                <a:path w="1451609" h="88265">
                  <a:moveTo>
                    <a:pt x="395744" y="43980"/>
                  </a:moveTo>
                  <a:lnTo>
                    <a:pt x="351777" y="43980"/>
                  </a:lnTo>
                  <a:lnTo>
                    <a:pt x="351777" y="87947"/>
                  </a:lnTo>
                  <a:lnTo>
                    <a:pt x="395744" y="87947"/>
                  </a:lnTo>
                  <a:lnTo>
                    <a:pt x="395744" y="43980"/>
                  </a:lnTo>
                  <a:close/>
                </a:path>
                <a:path w="1451609" h="88265">
                  <a:moveTo>
                    <a:pt x="1187234" y="0"/>
                  </a:moveTo>
                  <a:lnTo>
                    <a:pt x="1143266" y="0"/>
                  </a:lnTo>
                  <a:lnTo>
                    <a:pt x="1143266" y="43980"/>
                  </a:lnTo>
                  <a:lnTo>
                    <a:pt x="1187234" y="43980"/>
                  </a:lnTo>
                  <a:lnTo>
                    <a:pt x="1187234" y="0"/>
                  </a:lnTo>
                  <a:close/>
                </a:path>
                <a:path w="1451609" h="88265">
                  <a:moveTo>
                    <a:pt x="1451063" y="0"/>
                  </a:moveTo>
                  <a:lnTo>
                    <a:pt x="1407096" y="0"/>
                  </a:lnTo>
                  <a:lnTo>
                    <a:pt x="1407096" y="43980"/>
                  </a:lnTo>
                  <a:lnTo>
                    <a:pt x="1451063" y="43980"/>
                  </a:lnTo>
                  <a:lnTo>
                    <a:pt x="1451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268758" y="1130723"/>
              <a:ext cx="440055" cy="0"/>
            </a:xfrm>
            <a:custGeom>
              <a:avLst/>
              <a:gdLst/>
              <a:ahLst/>
              <a:cxnLst/>
              <a:rect l="l" t="t" r="r" b="b"/>
              <a:pathLst>
                <a:path w="440055">
                  <a:moveTo>
                    <a:pt x="0" y="0"/>
                  </a:moveTo>
                  <a:lnTo>
                    <a:pt x="43971" y="0"/>
                  </a:lnTo>
                </a:path>
                <a:path w="440055">
                  <a:moveTo>
                    <a:pt x="87943" y="0"/>
                  </a:moveTo>
                  <a:lnTo>
                    <a:pt x="131915" y="0"/>
                  </a:lnTo>
                </a:path>
                <a:path w="440055">
                  <a:moveTo>
                    <a:pt x="175887" y="0"/>
                  </a:moveTo>
                  <a:lnTo>
                    <a:pt x="219859" y="0"/>
                  </a:lnTo>
                </a:path>
                <a:path w="440055">
                  <a:moveTo>
                    <a:pt x="263830" y="0"/>
                  </a:moveTo>
                  <a:lnTo>
                    <a:pt x="439718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5741092" y="1108747"/>
              <a:ext cx="1451610" cy="88265"/>
            </a:xfrm>
            <a:custGeom>
              <a:avLst/>
              <a:gdLst/>
              <a:ahLst/>
              <a:cxnLst/>
              <a:rect l="l" t="t" r="r" b="b"/>
              <a:pathLst>
                <a:path w="1451609" h="88265">
                  <a:moveTo>
                    <a:pt x="43967" y="43967"/>
                  </a:moveTo>
                  <a:lnTo>
                    <a:pt x="0" y="43967"/>
                  </a:lnTo>
                  <a:lnTo>
                    <a:pt x="0" y="87934"/>
                  </a:lnTo>
                  <a:lnTo>
                    <a:pt x="43967" y="87934"/>
                  </a:lnTo>
                  <a:lnTo>
                    <a:pt x="43967" y="43967"/>
                  </a:lnTo>
                  <a:close/>
                </a:path>
                <a:path w="1451609" h="88265">
                  <a:moveTo>
                    <a:pt x="219862" y="43967"/>
                  </a:moveTo>
                  <a:lnTo>
                    <a:pt x="87947" y="43967"/>
                  </a:lnTo>
                  <a:lnTo>
                    <a:pt x="87947" y="87934"/>
                  </a:lnTo>
                  <a:lnTo>
                    <a:pt x="219862" y="87934"/>
                  </a:lnTo>
                  <a:lnTo>
                    <a:pt x="219862" y="43967"/>
                  </a:lnTo>
                  <a:close/>
                </a:path>
                <a:path w="1451609" h="88265">
                  <a:moveTo>
                    <a:pt x="307797" y="43967"/>
                  </a:moveTo>
                  <a:lnTo>
                    <a:pt x="263829" y="43967"/>
                  </a:lnTo>
                  <a:lnTo>
                    <a:pt x="263829" y="87934"/>
                  </a:lnTo>
                  <a:lnTo>
                    <a:pt x="307797" y="87934"/>
                  </a:lnTo>
                  <a:lnTo>
                    <a:pt x="307797" y="43967"/>
                  </a:lnTo>
                  <a:close/>
                </a:path>
                <a:path w="1451609" h="88265">
                  <a:moveTo>
                    <a:pt x="395744" y="43967"/>
                  </a:moveTo>
                  <a:lnTo>
                    <a:pt x="351777" y="43967"/>
                  </a:lnTo>
                  <a:lnTo>
                    <a:pt x="351777" y="87934"/>
                  </a:lnTo>
                  <a:lnTo>
                    <a:pt x="395744" y="87934"/>
                  </a:lnTo>
                  <a:lnTo>
                    <a:pt x="395744" y="43967"/>
                  </a:lnTo>
                  <a:close/>
                </a:path>
                <a:path w="1451609" h="88265">
                  <a:moveTo>
                    <a:pt x="1055319" y="0"/>
                  </a:moveTo>
                  <a:lnTo>
                    <a:pt x="1011351" y="0"/>
                  </a:lnTo>
                  <a:lnTo>
                    <a:pt x="1011351" y="43967"/>
                  </a:lnTo>
                  <a:lnTo>
                    <a:pt x="1055319" y="43967"/>
                  </a:lnTo>
                  <a:lnTo>
                    <a:pt x="1055319" y="0"/>
                  </a:lnTo>
                  <a:close/>
                </a:path>
                <a:path w="1451609" h="88265">
                  <a:moveTo>
                    <a:pt x="1187234" y="0"/>
                  </a:moveTo>
                  <a:lnTo>
                    <a:pt x="1143266" y="0"/>
                  </a:lnTo>
                  <a:lnTo>
                    <a:pt x="1143266" y="43967"/>
                  </a:lnTo>
                  <a:lnTo>
                    <a:pt x="1187234" y="43967"/>
                  </a:lnTo>
                  <a:lnTo>
                    <a:pt x="1187234" y="0"/>
                  </a:lnTo>
                  <a:close/>
                </a:path>
                <a:path w="1451609" h="88265">
                  <a:moveTo>
                    <a:pt x="1363129" y="0"/>
                  </a:moveTo>
                  <a:lnTo>
                    <a:pt x="1231214" y="0"/>
                  </a:lnTo>
                  <a:lnTo>
                    <a:pt x="1231214" y="43967"/>
                  </a:lnTo>
                  <a:lnTo>
                    <a:pt x="1363129" y="43967"/>
                  </a:lnTo>
                  <a:lnTo>
                    <a:pt x="1363129" y="0"/>
                  </a:lnTo>
                  <a:close/>
                </a:path>
                <a:path w="1451609" h="88265">
                  <a:moveTo>
                    <a:pt x="1451063" y="0"/>
                  </a:moveTo>
                  <a:lnTo>
                    <a:pt x="1407096" y="0"/>
                  </a:lnTo>
                  <a:lnTo>
                    <a:pt x="1407096" y="43967"/>
                  </a:lnTo>
                  <a:lnTo>
                    <a:pt x="1451063" y="43967"/>
                  </a:lnTo>
                  <a:lnTo>
                    <a:pt x="1451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6224786" y="1174695"/>
              <a:ext cx="483870" cy="0"/>
            </a:xfrm>
            <a:custGeom>
              <a:avLst/>
              <a:gdLst/>
              <a:ahLst/>
              <a:cxnLst/>
              <a:rect l="l" t="t" r="r" b="b"/>
              <a:pathLst>
                <a:path w="483869">
                  <a:moveTo>
                    <a:pt x="0" y="0"/>
                  </a:moveTo>
                  <a:lnTo>
                    <a:pt x="87943" y="0"/>
                  </a:lnTo>
                </a:path>
                <a:path w="483869">
                  <a:moveTo>
                    <a:pt x="175887" y="0"/>
                  </a:moveTo>
                  <a:lnTo>
                    <a:pt x="219859" y="0"/>
                  </a:lnTo>
                </a:path>
                <a:path w="483869">
                  <a:moveTo>
                    <a:pt x="263830" y="0"/>
                  </a:moveTo>
                  <a:lnTo>
                    <a:pt x="483689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5741092" y="1152714"/>
              <a:ext cx="1451610" cy="88265"/>
            </a:xfrm>
            <a:custGeom>
              <a:avLst/>
              <a:gdLst/>
              <a:ahLst/>
              <a:cxnLst/>
              <a:rect l="l" t="t" r="r" b="b"/>
              <a:pathLst>
                <a:path w="1451609" h="88265">
                  <a:moveTo>
                    <a:pt x="43967" y="43967"/>
                  </a:moveTo>
                  <a:lnTo>
                    <a:pt x="0" y="43967"/>
                  </a:lnTo>
                  <a:lnTo>
                    <a:pt x="0" y="87947"/>
                  </a:lnTo>
                  <a:lnTo>
                    <a:pt x="43967" y="87947"/>
                  </a:lnTo>
                  <a:lnTo>
                    <a:pt x="43967" y="43967"/>
                  </a:lnTo>
                  <a:close/>
                </a:path>
                <a:path w="1451609" h="88265">
                  <a:moveTo>
                    <a:pt x="219862" y="43967"/>
                  </a:moveTo>
                  <a:lnTo>
                    <a:pt x="87947" y="43967"/>
                  </a:lnTo>
                  <a:lnTo>
                    <a:pt x="87947" y="87947"/>
                  </a:lnTo>
                  <a:lnTo>
                    <a:pt x="219862" y="87947"/>
                  </a:lnTo>
                  <a:lnTo>
                    <a:pt x="219862" y="43967"/>
                  </a:lnTo>
                  <a:close/>
                </a:path>
                <a:path w="1451609" h="88265">
                  <a:moveTo>
                    <a:pt x="307797" y="43967"/>
                  </a:moveTo>
                  <a:lnTo>
                    <a:pt x="263829" y="43967"/>
                  </a:lnTo>
                  <a:lnTo>
                    <a:pt x="263829" y="87947"/>
                  </a:lnTo>
                  <a:lnTo>
                    <a:pt x="307797" y="87947"/>
                  </a:lnTo>
                  <a:lnTo>
                    <a:pt x="307797" y="43967"/>
                  </a:lnTo>
                  <a:close/>
                </a:path>
                <a:path w="1451609" h="88265">
                  <a:moveTo>
                    <a:pt x="1055319" y="0"/>
                  </a:moveTo>
                  <a:lnTo>
                    <a:pt x="1011351" y="0"/>
                  </a:lnTo>
                  <a:lnTo>
                    <a:pt x="1011351" y="43967"/>
                  </a:lnTo>
                  <a:lnTo>
                    <a:pt x="1055319" y="43967"/>
                  </a:lnTo>
                  <a:lnTo>
                    <a:pt x="1055319" y="0"/>
                  </a:lnTo>
                  <a:close/>
                </a:path>
                <a:path w="1451609" h="88265">
                  <a:moveTo>
                    <a:pt x="1187234" y="0"/>
                  </a:moveTo>
                  <a:lnTo>
                    <a:pt x="1143266" y="0"/>
                  </a:lnTo>
                  <a:lnTo>
                    <a:pt x="1143266" y="43967"/>
                  </a:lnTo>
                  <a:lnTo>
                    <a:pt x="1187234" y="43967"/>
                  </a:lnTo>
                  <a:lnTo>
                    <a:pt x="1187234" y="0"/>
                  </a:lnTo>
                  <a:close/>
                </a:path>
                <a:path w="1451609" h="88265">
                  <a:moveTo>
                    <a:pt x="1363129" y="0"/>
                  </a:moveTo>
                  <a:lnTo>
                    <a:pt x="1231214" y="0"/>
                  </a:lnTo>
                  <a:lnTo>
                    <a:pt x="1231214" y="43967"/>
                  </a:lnTo>
                  <a:lnTo>
                    <a:pt x="1363129" y="43967"/>
                  </a:lnTo>
                  <a:lnTo>
                    <a:pt x="1363129" y="0"/>
                  </a:lnTo>
                  <a:close/>
                </a:path>
                <a:path w="1451609" h="88265">
                  <a:moveTo>
                    <a:pt x="1451063" y="0"/>
                  </a:moveTo>
                  <a:lnTo>
                    <a:pt x="1407096" y="0"/>
                  </a:lnTo>
                  <a:lnTo>
                    <a:pt x="1407096" y="43967"/>
                  </a:lnTo>
                  <a:lnTo>
                    <a:pt x="1451063" y="43967"/>
                  </a:lnTo>
                  <a:lnTo>
                    <a:pt x="1451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6092870" y="1218667"/>
              <a:ext cx="396240" cy="0"/>
            </a:xfrm>
            <a:custGeom>
              <a:avLst/>
              <a:gdLst/>
              <a:ahLst/>
              <a:cxnLst/>
              <a:rect l="l" t="t" r="r" b="b"/>
              <a:pathLst>
                <a:path w="396240">
                  <a:moveTo>
                    <a:pt x="0" y="0"/>
                  </a:moveTo>
                  <a:lnTo>
                    <a:pt x="131915" y="0"/>
                  </a:lnTo>
                </a:path>
                <a:path w="396240">
                  <a:moveTo>
                    <a:pt x="263830" y="0"/>
                  </a:moveTo>
                  <a:lnTo>
                    <a:pt x="395746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5741092" y="1196682"/>
              <a:ext cx="1451610" cy="88265"/>
            </a:xfrm>
            <a:custGeom>
              <a:avLst/>
              <a:gdLst/>
              <a:ahLst/>
              <a:cxnLst/>
              <a:rect l="l" t="t" r="r" b="b"/>
              <a:pathLst>
                <a:path w="1451609" h="88265">
                  <a:moveTo>
                    <a:pt x="43967" y="43980"/>
                  </a:moveTo>
                  <a:lnTo>
                    <a:pt x="0" y="43980"/>
                  </a:lnTo>
                  <a:lnTo>
                    <a:pt x="0" y="87947"/>
                  </a:lnTo>
                  <a:lnTo>
                    <a:pt x="43967" y="87947"/>
                  </a:lnTo>
                  <a:lnTo>
                    <a:pt x="43967" y="43980"/>
                  </a:lnTo>
                  <a:close/>
                </a:path>
                <a:path w="1451609" h="88265">
                  <a:moveTo>
                    <a:pt x="307797" y="43980"/>
                  </a:moveTo>
                  <a:lnTo>
                    <a:pt x="263829" y="43980"/>
                  </a:lnTo>
                  <a:lnTo>
                    <a:pt x="263829" y="87947"/>
                  </a:lnTo>
                  <a:lnTo>
                    <a:pt x="307797" y="87947"/>
                  </a:lnTo>
                  <a:lnTo>
                    <a:pt x="307797" y="43980"/>
                  </a:lnTo>
                  <a:close/>
                </a:path>
                <a:path w="1451609" h="88265">
                  <a:moveTo>
                    <a:pt x="395744" y="43980"/>
                  </a:moveTo>
                  <a:lnTo>
                    <a:pt x="351777" y="43980"/>
                  </a:lnTo>
                  <a:lnTo>
                    <a:pt x="351777" y="87947"/>
                  </a:lnTo>
                  <a:lnTo>
                    <a:pt x="395744" y="87947"/>
                  </a:lnTo>
                  <a:lnTo>
                    <a:pt x="395744" y="43980"/>
                  </a:lnTo>
                  <a:close/>
                </a:path>
                <a:path w="1451609" h="88265">
                  <a:moveTo>
                    <a:pt x="879436" y="0"/>
                  </a:moveTo>
                  <a:lnTo>
                    <a:pt x="835456" y="0"/>
                  </a:lnTo>
                  <a:lnTo>
                    <a:pt x="835456" y="43980"/>
                  </a:lnTo>
                  <a:lnTo>
                    <a:pt x="879436" y="43980"/>
                  </a:lnTo>
                  <a:lnTo>
                    <a:pt x="879436" y="0"/>
                  </a:lnTo>
                  <a:close/>
                </a:path>
                <a:path w="1451609" h="88265">
                  <a:moveTo>
                    <a:pt x="1055319" y="0"/>
                  </a:moveTo>
                  <a:lnTo>
                    <a:pt x="1011351" y="0"/>
                  </a:lnTo>
                  <a:lnTo>
                    <a:pt x="1011351" y="43980"/>
                  </a:lnTo>
                  <a:lnTo>
                    <a:pt x="1055319" y="43980"/>
                  </a:lnTo>
                  <a:lnTo>
                    <a:pt x="1055319" y="0"/>
                  </a:lnTo>
                  <a:close/>
                </a:path>
                <a:path w="1451609" h="88265">
                  <a:moveTo>
                    <a:pt x="1187234" y="0"/>
                  </a:moveTo>
                  <a:lnTo>
                    <a:pt x="1143266" y="0"/>
                  </a:lnTo>
                  <a:lnTo>
                    <a:pt x="1143266" y="43980"/>
                  </a:lnTo>
                  <a:lnTo>
                    <a:pt x="1187234" y="43980"/>
                  </a:lnTo>
                  <a:lnTo>
                    <a:pt x="1187234" y="0"/>
                  </a:lnTo>
                  <a:close/>
                </a:path>
                <a:path w="1451609" h="88265">
                  <a:moveTo>
                    <a:pt x="1363129" y="0"/>
                  </a:moveTo>
                  <a:lnTo>
                    <a:pt x="1231214" y="0"/>
                  </a:lnTo>
                  <a:lnTo>
                    <a:pt x="1231214" y="43980"/>
                  </a:lnTo>
                  <a:lnTo>
                    <a:pt x="1363129" y="43980"/>
                  </a:lnTo>
                  <a:lnTo>
                    <a:pt x="1363129" y="0"/>
                  </a:lnTo>
                  <a:close/>
                </a:path>
                <a:path w="1451609" h="88265">
                  <a:moveTo>
                    <a:pt x="1451063" y="0"/>
                  </a:moveTo>
                  <a:lnTo>
                    <a:pt x="1407096" y="0"/>
                  </a:lnTo>
                  <a:lnTo>
                    <a:pt x="1407096" y="43980"/>
                  </a:lnTo>
                  <a:lnTo>
                    <a:pt x="1451063" y="43980"/>
                  </a:lnTo>
                  <a:lnTo>
                    <a:pt x="1451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6180814" y="1262638"/>
              <a:ext cx="351790" cy="0"/>
            </a:xfrm>
            <a:custGeom>
              <a:avLst/>
              <a:gdLst/>
              <a:ahLst/>
              <a:cxnLst/>
              <a:rect l="l" t="t" r="r" b="b"/>
              <a:pathLst>
                <a:path w="351790">
                  <a:moveTo>
                    <a:pt x="0" y="0"/>
                  </a:moveTo>
                  <a:lnTo>
                    <a:pt x="175887" y="0"/>
                  </a:lnTo>
                </a:path>
                <a:path w="351790">
                  <a:moveTo>
                    <a:pt x="307802" y="0"/>
                  </a:moveTo>
                  <a:lnTo>
                    <a:pt x="351774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576549" y="1240662"/>
              <a:ext cx="615950" cy="44450"/>
            </a:xfrm>
            <a:custGeom>
              <a:avLst/>
              <a:gdLst/>
              <a:ahLst/>
              <a:cxnLst/>
              <a:rect l="l" t="t" r="r" b="b"/>
              <a:pathLst>
                <a:path w="615950" h="44450">
                  <a:moveTo>
                    <a:pt x="43980" y="0"/>
                  </a:moveTo>
                  <a:lnTo>
                    <a:pt x="0" y="0"/>
                  </a:lnTo>
                  <a:lnTo>
                    <a:pt x="0" y="43967"/>
                  </a:lnTo>
                  <a:lnTo>
                    <a:pt x="43980" y="43967"/>
                  </a:lnTo>
                  <a:lnTo>
                    <a:pt x="43980" y="0"/>
                  </a:lnTo>
                  <a:close/>
                </a:path>
                <a:path w="615950" h="44450">
                  <a:moveTo>
                    <a:pt x="175895" y="0"/>
                  </a:moveTo>
                  <a:lnTo>
                    <a:pt x="131914" y="0"/>
                  </a:lnTo>
                  <a:lnTo>
                    <a:pt x="131914" y="43967"/>
                  </a:lnTo>
                  <a:lnTo>
                    <a:pt x="175895" y="43967"/>
                  </a:lnTo>
                  <a:lnTo>
                    <a:pt x="175895" y="0"/>
                  </a:lnTo>
                  <a:close/>
                </a:path>
                <a:path w="615950" h="44450">
                  <a:moveTo>
                    <a:pt x="351777" y="0"/>
                  </a:moveTo>
                  <a:lnTo>
                    <a:pt x="307809" y="0"/>
                  </a:lnTo>
                  <a:lnTo>
                    <a:pt x="307809" y="43967"/>
                  </a:lnTo>
                  <a:lnTo>
                    <a:pt x="351777" y="43967"/>
                  </a:lnTo>
                  <a:lnTo>
                    <a:pt x="351777" y="0"/>
                  </a:lnTo>
                  <a:close/>
                </a:path>
                <a:path w="615950" h="44450">
                  <a:moveTo>
                    <a:pt x="615607" y="0"/>
                  </a:moveTo>
                  <a:lnTo>
                    <a:pt x="571639" y="0"/>
                  </a:lnTo>
                  <a:lnTo>
                    <a:pt x="571639" y="43967"/>
                  </a:lnTo>
                  <a:lnTo>
                    <a:pt x="615607" y="43967"/>
                  </a:lnTo>
                  <a:lnTo>
                    <a:pt x="6156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5741096" y="1306610"/>
              <a:ext cx="307975" cy="0"/>
            </a:xfrm>
            <a:custGeom>
              <a:avLst/>
              <a:gdLst/>
              <a:ahLst/>
              <a:cxnLst/>
              <a:rect l="l" t="t" r="r" b="b"/>
              <a:pathLst>
                <a:path w="307975">
                  <a:moveTo>
                    <a:pt x="0" y="0"/>
                  </a:moveTo>
                  <a:lnTo>
                    <a:pt x="307802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6092869" y="1284629"/>
              <a:ext cx="396240" cy="44450"/>
            </a:xfrm>
            <a:custGeom>
              <a:avLst/>
              <a:gdLst/>
              <a:ahLst/>
              <a:cxnLst/>
              <a:rect l="l" t="t" r="r" b="b"/>
              <a:pathLst>
                <a:path w="396240" h="44450">
                  <a:moveTo>
                    <a:pt x="43967" y="0"/>
                  </a:moveTo>
                  <a:lnTo>
                    <a:pt x="0" y="0"/>
                  </a:lnTo>
                  <a:lnTo>
                    <a:pt x="0" y="43967"/>
                  </a:lnTo>
                  <a:lnTo>
                    <a:pt x="43967" y="43967"/>
                  </a:lnTo>
                  <a:lnTo>
                    <a:pt x="43967" y="0"/>
                  </a:lnTo>
                  <a:close/>
                </a:path>
                <a:path w="396240" h="44450">
                  <a:moveTo>
                    <a:pt x="131914" y="0"/>
                  </a:moveTo>
                  <a:lnTo>
                    <a:pt x="87934" y="0"/>
                  </a:lnTo>
                  <a:lnTo>
                    <a:pt x="87934" y="43967"/>
                  </a:lnTo>
                  <a:lnTo>
                    <a:pt x="131914" y="43967"/>
                  </a:lnTo>
                  <a:lnTo>
                    <a:pt x="131914" y="0"/>
                  </a:lnTo>
                  <a:close/>
                </a:path>
                <a:path w="396240" h="44450">
                  <a:moveTo>
                    <a:pt x="219849" y="0"/>
                  </a:moveTo>
                  <a:lnTo>
                    <a:pt x="175882" y="0"/>
                  </a:lnTo>
                  <a:lnTo>
                    <a:pt x="175882" y="43967"/>
                  </a:lnTo>
                  <a:lnTo>
                    <a:pt x="219849" y="43967"/>
                  </a:lnTo>
                  <a:lnTo>
                    <a:pt x="219849" y="0"/>
                  </a:lnTo>
                  <a:close/>
                </a:path>
                <a:path w="396240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67"/>
                  </a:lnTo>
                  <a:lnTo>
                    <a:pt x="307797" y="43967"/>
                  </a:lnTo>
                  <a:lnTo>
                    <a:pt x="307797" y="0"/>
                  </a:lnTo>
                  <a:close/>
                </a:path>
                <a:path w="396240" h="44450">
                  <a:moveTo>
                    <a:pt x="395744" y="0"/>
                  </a:moveTo>
                  <a:lnTo>
                    <a:pt x="351764" y="0"/>
                  </a:lnTo>
                  <a:lnTo>
                    <a:pt x="351764" y="43967"/>
                  </a:lnTo>
                  <a:lnTo>
                    <a:pt x="395744" y="43967"/>
                  </a:lnTo>
                  <a:lnTo>
                    <a:pt x="395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6532588" y="1306610"/>
              <a:ext cx="132080" cy="0"/>
            </a:xfrm>
            <a:custGeom>
              <a:avLst/>
              <a:gdLst/>
              <a:ahLst/>
              <a:cxnLst/>
              <a:rect l="l" t="t" r="r" b="b"/>
              <a:pathLst>
                <a:path w="132080">
                  <a:moveTo>
                    <a:pt x="0" y="0"/>
                  </a:moveTo>
                  <a:lnTo>
                    <a:pt x="43971" y="0"/>
                  </a:lnTo>
                </a:path>
                <a:path w="132080">
                  <a:moveTo>
                    <a:pt x="87943" y="0"/>
                  </a:moveTo>
                  <a:lnTo>
                    <a:pt x="13191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6708476" y="1284624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6796419" y="1306610"/>
              <a:ext cx="396240" cy="0"/>
            </a:xfrm>
            <a:custGeom>
              <a:avLst/>
              <a:gdLst/>
              <a:ahLst/>
              <a:cxnLst/>
              <a:rect l="l" t="t" r="r" b="b"/>
              <a:pathLst>
                <a:path w="396240">
                  <a:moveTo>
                    <a:pt x="0" y="0"/>
                  </a:moveTo>
                  <a:lnTo>
                    <a:pt x="43971" y="0"/>
                  </a:lnTo>
                </a:path>
                <a:path w="396240">
                  <a:moveTo>
                    <a:pt x="87943" y="0"/>
                  </a:moveTo>
                  <a:lnTo>
                    <a:pt x="395746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6092869" y="1328597"/>
              <a:ext cx="396240" cy="44450"/>
            </a:xfrm>
            <a:custGeom>
              <a:avLst/>
              <a:gdLst/>
              <a:ahLst/>
              <a:cxnLst/>
              <a:rect l="l" t="t" r="r" b="b"/>
              <a:pathLst>
                <a:path w="396240" h="44450">
                  <a:moveTo>
                    <a:pt x="43967" y="0"/>
                  </a:moveTo>
                  <a:lnTo>
                    <a:pt x="0" y="0"/>
                  </a:lnTo>
                  <a:lnTo>
                    <a:pt x="0" y="43980"/>
                  </a:lnTo>
                  <a:lnTo>
                    <a:pt x="43967" y="43980"/>
                  </a:lnTo>
                  <a:lnTo>
                    <a:pt x="43967" y="0"/>
                  </a:lnTo>
                  <a:close/>
                </a:path>
                <a:path w="396240" h="44450">
                  <a:moveTo>
                    <a:pt x="131914" y="0"/>
                  </a:moveTo>
                  <a:lnTo>
                    <a:pt x="87934" y="0"/>
                  </a:lnTo>
                  <a:lnTo>
                    <a:pt x="87934" y="43980"/>
                  </a:lnTo>
                  <a:lnTo>
                    <a:pt x="131914" y="43980"/>
                  </a:lnTo>
                  <a:lnTo>
                    <a:pt x="131914" y="0"/>
                  </a:lnTo>
                  <a:close/>
                </a:path>
                <a:path w="396240" h="44450">
                  <a:moveTo>
                    <a:pt x="219849" y="0"/>
                  </a:moveTo>
                  <a:lnTo>
                    <a:pt x="175882" y="0"/>
                  </a:lnTo>
                  <a:lnTo>
                    <a:pt x="175882" y="43980"/>
                  </a:lnTo>
                  <a:lnTo>
                    <a:pt x="219849" y="43980"/>
                  </a:lnTo>
                  <a:lnTo>
                    <a:pt x="219849" y="0"/>
                  </a:lnTo>
                  <a:close/>
                </a:path>
                <a:path w="396240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80"/>
                  </a:lnTo>
                  <a:lnTo>
                    <a:pt x="307797" y="43980"/>
                  </a:lnTo>
                  <a:lnTo>
                    <a:pt x="307797" y="0"/>
                  </a:lnTo>
                  <a:close/>
                </a:path>
                <a:path w="396240" h="44450">
                  <a:moveTo>
                    <a:pt x="395744" y="0"/>
                  </a:moveTo>
                  <a:lnTo>
                    <a:pt x="351764" y="0"/>
                  </a:lnTo>
                  <a:lnTo>
                    <a:pt x="351764" y="43980"/>
                  </a:lnTo>
                  <a:lnTo>
                    <a:pt x="395744" y="43980"/>
                  </a:lnTo>
                  <a:lnTo>
                    <a:pt x="395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5741096" y="1350582"/>
              <a:ext cx="1451610" cy="220345"/>
            </a:xfrm>
            <a:custGeom>
              <a:avLst/>
              <a:gdLst/>
              <a:ahLst/>
              <a:cxnLst/>
              <a:rect l="l" t="t" r="r" b="b"/>
              <a:pathLst>
                <a:path w="1451609" h="220344">
                  <a:moveTo>
                    <a:pt x="791492" y="0"/>
                  </a:moveTo>
                  <a:lnTo>
                    <a:pt x="879436" y="0"/>
                  </a:lnTo>
                </a:path>
                <a:path w="1451609" h="220344">
                  <a:moveTo>
                    <a:pt x="923407" y="0"/>
                  </a:moveTo>
                  <a:lnTo>
                    <a:pt x="967379" y="0"/>
                  </a:lnTo>
                </a:path>
                <a:path w="1451609" h="220344">
                  <a:moveTo>
                    <a:pt x="0" y="43971"/>
                  </a:moveTo>
                  <a:lnTo>
                    <a:pt x="43971" y="43971"/>
                  </a:lnTo>
                </a:path>
                <a:path w="1451609" h="220344">
                  <a:moveTo>
                    <a:pt x="87943" y="43971"/>
                  </a:moveTo>
                  <a:lnTo>
                    <a:pt x="307802" y="43971"/>
                  </a:lnTo>
                </a:path>
                <a:path w="1451609" h="220344">
                  <a:moveTo>
                    <a:pt x="395746" y="43971"/>
                  </a:moveTo>
                  <a:lnTo>
                    <a:pt x="439718" y="43971"/>
                  </a:lnTo>
                </a:path>
                <a:path w="1451609" h="220344">
                  <a:moveTo>
                    <a:pt x="483689" y="43971"/>
                  </a:moveTo>
                  <a:lnTo>
                    <a:pt x="615605" y="43971"/>
                  </a:lnTo>
                </a:path>
                <a:path w="1451609" h="220344">
                  <a:moveTo>
                    <a:pt x="703548" y="43971"/>
                  </a:moveTo>
                  <a:lnTo>
                    <a:pt x="835464" y="43971"/>
                  </a:lnTo>
                </a:path>
                <a:path w="1451609" h="220344">
                  <a:moveTo>
                    <a:pt x="967379" y="43971"/>
                  </a:moveTo>
                  <a:lnTo>
                    <a:pt x="1099295" y="43971"/>
                  </a:lnTo>
                </a:path>
                <a:path w="1451609" h="220344">
                  <a:moveTo>
                    <a:pt x="1143266" y="43971"/>
                  </a:moveTo>
                  <a:lnTo>
                    <a:pt x="1363125" y="43971"/>
                  </a:lnTo>
                </a:path>
                <a:path w="1451609" h="220344">
                  <a:moveTo>
                    <a:pt x="131915" y="87943"/>
                  </a:moveTo>
                  <a:lnTo>
                    <a:pt x="175887" y="87943"/>
                  </a:lnTo>
                </a:path>
                <a:path w="1451609" h="220344">
                  <a:moveTo>
                    <a:pt x="219859" y="87943"/>
                  </a:moveTo>
                  <a:lnTo>
                    <a:pt x="263830" y="87943"/>
                  </a:lnTo>
                </a:path>
                <a:path w="1451609" h="220344">
                  <a:moveTo>
                    <a:pt x="483689" y="87943"/>
                  </a:moveTo>
                  <a:lnTo>
                    <a:pt x="527661" y="87943"/>
                  </a:lnTo>
                </a:path>
                <a:path w="1451609" h="220344">
                  <a:moveTo>
                    <a:pt x="571633" y="87943"/>
                  </a:moveTo>
                  <a:lnTo>
                    <a:pt x="615605" y="87943"/>
                  </a:lnTo>
                </a:path>
                <a:path w="1451609" h="220344">
                  <a:moveTo>
                    <a:pt x="703548" y="87943"/>
                  </a:moveTo>
                  <a:lnTo>
                    <a:pt x="923407" y="87943"/>
                  </a:lnTo>
                </a:path>
                <a:path w="1451609" h="220344">
                  <a:moveTo>
                    <a:pt x="967379" y="87943"/>
                  </a:moveTo>
                  <a:lnTo>
                    <a:pt x="1055323" y="87943"/>
                  </a:lnTo>
                </a:path>
                <a:path w="1451609" h="220344">
                  <a:moveTo>
                    <a:pt x="1143266" y="87943"/>
                  </a:moveTo>
                  <a:lnTo>
                    <a:pt x="1231210" y="87943"/>
                  </a:lnTo>
                </a:path>
                <a:path w="1451609" h="220344">
                  <a:moveTo>
                    <a:pt x="1275182" y="87943"/>
                  </a:moveTo>
                  <a:lnTo>
                    <a:pt x="1363125" y="87943"/>
                  </a:lnTo>
                </a:path>
                <a:path w="1451609" h="220344">
                  <a:moveTo>
                    <a:pt x="1407097" y="87943"/>
                  </a:moveTo>
                  <a:lnTo>
                    <a:pt x="1451069" y="87943"/>
                  </a:lnTo>
                </a:path>
                <a:path w="1451609" h="220344">
                  <a:moveTo>
                    <a:pt x="0" y="131915"/>
                  </a:moveTo>
                  <a:lnTo>
                    <a:pt x="175887" y="131915"/>
                  </a:lnTo>
                </a:path>
                <a:path w="1451609" h="220344">
                  <a:moveTo>
                    <a:pt x="219859" y="131915"/>
                  </a:moveTo>
                  <a:lnTo>
                    <a:pt x="351774" y="131915"/>
                  </a:lnTo>
                </a:path>
                <a:path w="1451609" h="220344">
                  <a:moveTo>
                    <a:pt x="527661" y="131915"/>
                  </a:moveTo>
                  <a:lnTo>
                    <a:pt x="835464" y="131915"/>
                  </a:lnTo>
                </a:path>
                <a:path w="1451609" h="220344">
                  <a:moveTo>
                    <a:pt x="879436" y="131915"/>
                  </a:moveTo>
                  <a:lnTo>
                    <a:pt x="967379" y="131915"/>
                  </a:lnTo>
                </a:path>
                <a:path w="1451609" h="220344">
                  <a:moveTo>
                    <a:pt x="1099295" y="131915"/>
                  </a:moveTo>
                  <a:lnTo>
                    <a:pt x="1143266" y="131915"/>
                  </a:lnTo>
                </a:path>
                <a:path w="1451609" h="220344">
                  <a:moveTo>
                    <a:pt x="1231210" y="131915"/>
                  </a:moveTo>
                  <a:lnTo>
                    <a:pt x="1275182" y="131915"/>
                  </a:lnTo>
                </a:path>
                <a:path w="1451609" h="220344">
                  <a:moveTo>
                    <a:pt x="1319154" y="131915"/>
                  </a:moveTo>
                  <a:lnTo>
                    <a:pt x="1407097" y="131915"/>
                  </a:lnTo>
                </a:path>
                <a:path w="1451609" h="220344">
                  <a:moveTo>
                    <a:pt x="43971" y="175887"/>
                  </a:moveTo>
                  <a:lnTo>
                    <a:pt x="131915" y="175887"/>
                  </a:lnTo>
                </a:path>
                <a:path w="1451609" h="220344">
                  <a:moveTo>
                    <a:pt x="307802" y="175887"/>
                  </a:moveTo>
                  <a:lnTo>
                    <a:pt x="351774" y="175887"/>
                  </a:lnTo>
                </a:path>
                <a:path w="1451609" h="220344">
                  <a:moveTo>
                    <a:pt x="395746" y="175887"/>
                  </a:moveTo>
                  <a:lnTo>
                    <a:pt x="615605" y="175887"/>
                  </a:lnTo>
                </a:path>
                <a:path w="1451609" h="220344">
                  <a:moveTo>
                    <a:pt x="659577" y="175887"/>
                  </a:moveTo>
                  <a:lnTo>
                    <a:pt x="703548" y="175887"/>
                  </a:lnTo>
                </a:path>
                <a:path w="1451609" h="220344">
                  <a:moveTo>
                    <a:pt x="791492" y="175887"/>
                  </a:moveTo>
                  <a:lnTo>
                    <a:pt x="923407" y="175887"/>
                  </a:lnTo>
                </a:path>
                <a:path w="1451609" h="220344">
                  <a:moveTo>
                    <a:pt x="967379" y="175887"/>
                  </a:moveTo>
                  <a:lnTo>
                    <a:pt x="1055323" y="175887"/>
                  </a:lnTo>
                </a:path>
                <a:path w="1451609" h="220344">
                  <a:moveTo>
                    <a:pt x="1143266" y="175887"/>
                  </a:moveTo>
                  <a:lnTo>
                    <a:pt x="1187238" y="175887"/>
                  </a:lnTo>
                </a:path>
                <a:path w="1451609" h="220344">
                  <a:moveTo>
                    <a:pt x="1231210" y="175887"/>
                  </a:moveTo>
                  <a:lnTo>
                    <a:pt x="1363125" y="175887"/>
                  </a:lnTo>
                </a:path>
                <a:path w="1451609" h="220344">
                  <a:moveTo>
                    <a:pt x="43971" y="219859"/>
                  </a:moveTo>
                  <a:lnTo>
                    <a:pt x="87943" y="219859"/>
                  </a:lnTo>
                </a:path>
                <a:path w="1451609" h="220344">
                  <a:moveTo>
                    <a:pt x="131915" y="219859"/>
                  </a:moveTo>
                  <a:lnTo>
                    <a:pt x="219859" y="219859"/>
                  </a:lnTo>
                </a:path>
                <a:path w="1451609" h="220344">
                  <a:moveTo>
                    <a:pt x="263830" y="219859"/>
                  </a:moveTo>
                  <a:lnTo>
                    <a:pt x="395746" y="219859"/>
                  </a:lnTo>
                </a:path>
                <a:path w="1451609" h="220344">
                  <a:moveTo>
                    <a:pt x="527661" y="219859"/>
                  </a:moveTo>
                  <a:lnTo>
                    <a:pt x="571633" y="219859"/>
                  </a:lnTo>
                </a:path>
                <a:path w="1451609" h="220344">
                  <a:moveTo>
                    <a:pt x="615605" y="219859"/>
                  </a:moveTo>
                  <a:lnTo>
                    <a:pt x="747520" y="219859"/>
                  </a:lnTo>
                </a:path>
                <a:path w="1451609" h="220344">
                  <a:moveTo>
                    <a:pt x="791492" y="219859"/>
                  </a:moveTo>
                  <a:lnTo>
                    <a:pt x="835464" y="219859"/>
                  </a:lnTo>
                </a:path>
                <a:path w="1451609" h="220344">
                  <a:moveTo>
                    <a:pt x="879436" y="219859"/>
                  </a:moveTo>
                  <a:lnTo>
                    <a:pt x="967379" y="219859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6752447" y="154845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6840391" y="1570441"/>
              <a:ext cx="132080" cy="0"/>
            </a:xfrm>
            <a:custGeom>
              <a:avLst/>
              <a:gdLst/>
              <a:ahLst/>
              <a:cxnLst/>
              <a:rect l="l" t="t" r="r" b="b"/>
              <a:pathLst>
                <a:path w="132080">
                  <a:moveTo>
                    <a:pt x="0" y="0"/>
                  </a:moveTo>
                  <a:lnTo>
                    <a:pt x="43971" y="0"/>
                  </a:lnTo>
                </a:path>
                <a:path w="132080">
                  <a:moveTo>
                    <a:pt x="87943" y="0"/>
                  </a:moveTo>
                  <a:lnTo>
                    <a:pt x="13191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7016278" y="154845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5829040" y="1570441"/>
              <a:ext cx="1363345" cy="44450"/>
            </a:xfrm>
            <a:custGeom>
              <a:avLst/>
              <a:gdLst/>
              <a:ahLst/>
              <a:cxnLst/>
              <a:rect l="l" t="t" r="r" b="b"/>
              <a:pathLst>
                <a:path w="1363344" h="44450">
                  <a:moveTo>
                    <a:pt x="1319154" y="0"/>
                  </a:moveTo>
                  <a:lnTo>
                    <a:pt x="1363125" y="0"/>
                  </a:lnTo>
                </a:path>
                <a:path w="1363344" h="44450">
                  <a:moveTo>
                    <a:pt x="0" y="43971"/>
                  </a:moveTo>
                  <a:lnTo>
                    <a:pt x="43971" y="43971"/>
                  </a:lnTo>
                </a:path>
                <a:path w="1363344" h="44450">
                  <a:moveTo>
                    <a:pt x="87943" y="43971"/>
                  </a:moveTo>
                  <a:lnTo>
                    <a:pt x="175887" y="43971"/>
                  </a:lnTo>
                </a:path>
                <a:path w="1363344" h="44450">
                  <a:moveTo>
                    <a:pt x="307802" y="43971"/>
                  </a:moveTo>
                  <a:lnTo>
                    <a:pt x="395746" y="43971"/>
                  </a:lnTo>
                </a:path>
                <a:path w="1363344" h="44450">
                  <a:moveTo>
                    <a:pt x="439718" y="43971"/>
                  </a:moveTo>
                  <a:lnTo>
                    <a:pt x="527661" y="43971"/>
                  </a:lnTo>
                </a:path>
                <a:path w="1363344" h="44450">
                  <a:moveTo>
                    <a:pt x="571633" y="43971"/>
                  </a:moveTo>
                  <a:lnTo>
                    <a:pt x="615605" y="43971"/>
                  </a:lnTo>
                </a:path>
                <a:path w="1363344" h="44450">
                  <a:moveTo>
                    <a:pt x="659577" y="43971"/>
                  </a:moveTo>
                  <a:lnTo>
                    <a:pt x="791492" y="43971"/>
                  </a:lnTo>
                </a:path>
                <a:path w="1363344" h="44450">
                  <a:moveTo>
                    <a:pt x="835464" y="43971"/>
                  </a:moveTo>
                  <a:lnTo>
                    <a:pt x="879436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6752447" y="1592427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6840391" y="1614413"/>
              <a:ext cx="132080" cy="0"/>
            </a:xfrm>
            <a:custGeom>
              <a:avLst/>
              <a:gdLst/>
              <a:ahLst/>
              <a:cxnLst/>
              <a:rect l="l" t="t" r="r" b="b"/>
              <a:pathLst>
                <a:path w="132080">
                  <a:moveTo>
                    <a:pt x="0" y="0"/>
                  </a:moveTo>
                  <a:lnTo>
                    <a:pt x="13191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7016278" y="1592427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7104222" y="1614413"/>
              <a:ext cx="88265" cy="0"/>
            </a:xfrm>
            <a:custGeom>
              <a:avLst/>
              <a:gdLst/>
              <a:ahLst/>
              <a:cxnLst/>
              <a:rect l="l" t="t" r="r" b="b"/>
              <a:pathLst>
                <a:path w="88265">
                  <a:moveTo>
                    <a:pt x="0" y="0"/>
                  </a:moveTo>
                  <a:lnTo>
                    <a:pt x="87943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5741096" y="163639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5873011" y="1658385"/>
              <a:ext cx="1055370" cy="0"/>
            </a:xfrm>
            <a:custGeom>
              <a:avLst/>
              <a:gdLst/>
              <a:ahLst/>
              <a:cxnLst/>
              <a:rect l="l" t="t" r="r" b="b"/>
              <a:pathLst>
                <a:path w="1055369">
                  <a:moveTo>
                    <a:pt x="0" y="0"/>
                  </a:moveTo>
                  <a:lnTo>
                    <a:pt x="43971" y="0"/>
                  </a:lnTo>
                </a:path>
                <a:path w="1055369">
                  <a:moveTo>
                    <a:pt x="87943" y="0"/>
                  </a:moveTo>
                  <a:lnTo>
                    <a:pt x="219859" y="0"/>
                  </a:lnTo>
                </a:path>
                <a:path w="1055369">
                  <a:moveTo>
                    <a:pt x="263830" y="0"/>
                  </a:moveTo>
                  <a:lnTo>
                    <a:pt x="307802" y="0"/>
                  </a:lnTo>
                </a:path>
                <a:path w="1055369">
                  <a:moveTo>
                    <a:pt x="439718" y="0"/>
                  </a:moveTo>
                  <a:lnTo>
                    <a:pt x="659577" y="0"/>
                  </a:lnTo>
                </a:path>
                <a:path w="1055369">
                  <a:moveTo>
                    <a:pt x="967379" y="0"/>
                  </a:moveTo>
                  <a:lnTo>
                    <a:pt x="1055323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7016278" y="163639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7104222" y="1658385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397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5741096" y="1680370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5829040" y="1702356"/>
              <a:ext cx="1275715" cy="44450"/>
            </a:xfrm>
            <a:custGeom>
              <a:avLst/>
              <a:gdLst/>
              <a:ahLst/>
              <a:cxnLst/>
              <a:rect l="l" t="t" r="r" b="b"/>
              <a:pathLst>
                <a:path w="1275715" h="44450">
                  <a:moveTo>
                    <a:pt x="131915" y="0"/>
                  </a:moveTo>
                  <a:lnTo>
                    <a:pt x="175887" y="0"/>
                  </a:lnTo>
                </a:path>
                <a:path w="1275715" h="44450">
                  <a:moveTo>
                    <a:pt x="263830" y="0"/>
                  </a:moveTo>
                  <a:lnTo>
                    <a:pt x="351774" y="0"/>
                  </a:lnTo>
                </a:path>
                <a:path w="1275715" h="44450">
                  <a:moveTo>
                    <a:pt x="527661" y="0"/>
                  </a:moveTo>
                  <a:lnTo>
                    <a:pt x="615605" y="0"/>
                  </a:lnTo>
                </a:path>
                <a:path w="1275715" h="44450">
                  <a:moveTo>
                    <a:pt x="703548" y="0"/>
                  </a:moveTo>
                  <a:lnTo>
                    <a:pt x="791492" y="0"/>
                  </a:lnTo>
                </a:path>
                <a:path w="1275715" h="44450">
                  <a:moveTo>
                    <a:pt x="835464" y="0"/>
                  </a:moveTo>
                  <a:lnTo>
                    <a:pt x="879436" y="0"/>
                  </a:lnTo>
                </a:path>
                <a:path w="1275715" h="44450">
                  <a:moveTo>
                    <a:pt x="923407" y="0"/>
                  </a:moveTo>
                  <a:lnTo>
                    <a:pt x="1099295" y="0"/>
                  </a:lnTo>
                </a:path>
                <a:path w="1275715" h="44450">
                  <a:moveTo>
                    <a:pt x="1187238" y="0"/>
                  </a:moveTo>
                  <a:lnTo>
                    <a:pt x="1275182" y="0"/>
                  </a:lnTo>
                </a:path>
                <a:path w="1275715" h="44450">
                  <a:moveTo>
                    <a:pt x="0" y="43971"/>
                  </a:moveTo>
                  <a:lnTo>
                    <a:pt x="395746" y="43971"/>
                  </a:lnTo>
                </a:path>
                <a:path w="1275715" h="44450">
                  <a:moveTo>
                    <a:pt x="439718" y="43971"/>
                  </a:moveTo>
                  <a:lnTo>
                    <a:pt x="615605" y="43971"/>
                  </a:lnTo>
                </a:path>
                <a:path w="1275715" h="44450">
                  <a:moveTo>
                    <a:pt x="659577" y="43971"/>
                  </a:moveTo>
                  <a:lnTo>
                    <a:pt x="703548" y="43971"/>
                  </a:lnTo>
                </a:path>
                <a:path w="1275715" h="44450">
                  <a:moveTo>
                    <a:pt x="747520" y="43971"/>
                  </a:moveTo>
                  <a:lnTo>
                    <a:pt x="791492" y="43971"/>
                  </a:lnTo>
                </a:path>
                <a:path w="1275715" h="44450">
                  <a:moveTo>
                    <a:pt x="879436" y="43971"/>
                  </a:moveTo>
                  <a:lnTo>
                    <a:pt x="923407" y="43971"/>
                  </a:lnTo>
                </a:path>
                <a:path w="1275715" h="44450">
                  <a:moveTo>
                    <a:pt x="967379" y="43971"/>
                  </a:moveTo>
                  <a:lnTo>
                    <a:pt x="1055323" y="43971"/>
                  </a:lnTo>
                </a:path>
                <a:path w="1275715" h="44450">
                  <a:moveTo>
                    <a:pt x="1099295" y="43971"/>
                  </a:moveTo>
                  <a:lnTo>
                    <a:pt x="1231210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7148194" y="1724342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5741096" y="1790300"/>
              <a:ext cx="1363345" cy="0"/>
            </a:xfrm>
            <a:custGeom>
              <a:avLst/>
              <a:gdLst/>
              <a:ahLst/>
              <a:cxnLst/>
              <a:rect l="l" t="t" r="r" b="b"/>
              <a:pathLst>
                <a:path w="1363344">
                  <a:moveTo>
                    <a:pt x="0" y="0"/>
                  </a:moveTo>
                  <a:lnTo>
                    <a:pt x="43971" y="0"/>
                  </a:lnTo>
                </a:path>
                <a:path w="1363344">
                  <a:moveTo>
                    <a:pt x="131915" y="0"/>
                  </a:moveTo>
                  <a:lnTo>
                    <a:pt x="219859" y="0"/>
                  </a:lnTo>
                </a:path>
                <a:path w="1363344">
                  <a:moveTo>
                    <a:pt x="307802" y="0"/>
                  </a:moveTo>
                  <a:lnTo>
                    <a:pt x="351774" y="0"/>
                  </a:lnTo>
                </a:path>
                <a:path w="1363344">
                  <a:moveTo>
                    <a:pt x="395746" y="0"/>
                  </a:moveTo>
                  <a:lnTo>
                    <a:pt x="527661" y="0"/>
                  </a:lnTo>
                </a:path>
                <a:path w="1363344">
                  <a:moveTo>
                    <a:pt x="703548" y="0"/>
                  </a:moveTo>
                  <a:lnTo>
                    <a:pt x="747520" y="0"/>
                  </a:lnTo>
                </a:path>
                <a:path w="1363344">
                  <a:moveTo>
                    <a:pt x="835464" y="0"/>
                  </a:moveTo>
                  <a:lnTo>
                    <a:pt x="923407" y="0"/>
                  </a:lnTo>
                </a:path>
                <a:path w="1363344">
                  <a:moveTo>
                    <a:pt x="1011351" y="0"/>
                  </a:moveTo>
                  <a:lnTo>
                    <a:pt x="1055323" y="0"/>
                  </a:lnTo>
                </a:path>
                <a:path w="1363344">
                  <a:moveTo>
                    <a:pt x="1099295" y="0"/>
                  </a:moveTo>
                  <a:lnTo>
                    <a:pt x="1231210" y="0"/>
                  </a:lnTo>
                </a:path>
                <a:path w="1363344">
                  <a:moveTo>
                    <a:pt x="1275182" y="0"/>
                  </a:moveTo>
                  <a:lnTo>
                    <a:pt x="136312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7148194" y="1768314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5785068" y="1834272"/>
              <a:ext cx="307975" cy="0"/>
            </a:xfrm>
            <a:custGeom>
              <a:avLst/>
              <a:gdLst/>
              <a:ahLst/>
              <a:cxnLst/>
              <a:rect l="l" t="t" r="r" b="b"/>
              <a:pathLst>
                <a:path w="307975">
                  <a:moveTo>
                    <a:pt x="0" y="0"/>
                  </a:moveTo>
                  <a:lnTo>
                    <a:pt x="131915" y="0"/>
                  </a:lnTo>
                </a:path>
                <a:path w="307975">
                  <a:moveTo>
                    <a:pt x="219859" y="0"/>
                  </a:moveTo>
                  <a:lnTo>
                    <a:pt x="307802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6136842" y="1812286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5741096" y="1834272"/>
              <a:ext cx="1407160" cy="44450"/>
            </a:xfrm>
            <a:custGeom>
              <a:avLst/>
              <a:gdLst/>
              <a:ahLst/>
              <a:cxnLst/>
              <a:rect l="l" t="t" r="r" b="b"/>
              <a:pathLst>
                <a:path w="1407159" h="44450">
                  <a:moveTo>
                    <a:pt x="527661" y="0"/>
                  </a:moveTo>
                  <a:lnTo>
                    <a:pt x="571633" y="0"/>
                  </a:lnTo>
                </a:path>
                <a:path w="1407159" h="44450">
                  <a:moveTo>
                    <a:pt x="615605" y="0"/>
                  </a:moveTo>
                  <a:lnTo>
                    <a:pt x="703548" y="0"/>
                  </a:lnTo>
                </a:path>
                <a:path w="1407159" h="44450">
                  <a:moveTo>
                    <a:pt x="791492" y="0"/>
                  </a:moveTo>
                  <a:lnTo>
                    <a:pt x="835464" y="0"/>
                  </a:lnTo>
                </a:path>
                <a:path w="1407159" h="44450">
                  <a:moveTo>
                    <a:pt x="967379" y="0"/>
                  </a:moveTo>
                  <a:lnTo>
                    <a:pt x="1011351" y="0"/>
                  </a:lnTo>
                </a:path>
                <a:path w="1407159" h="44450">
                  <a:moveTo>
                    <a:pt x="1099295" y="0"/>
                  </a:moveTo>
                  <a:lnTo>
                    <a:pt x="1275182" y="0"/>
                  </a:lnTo>
                </a:path>
                <a:path w="1407159" h="44450">
                  <a:moveTo>
                    <a:pt x="1319154" y="0"/>
                  </a:moveTo>
                  <a:lnTo>
                    <a:pt x="1407097" y="0"/>
                  </a:lnTo>
                </a:path>
                <a:path w="1407159" h="44450">
                  <a:moveTo>
                    <a:pt x="0" y="43971"/>
                  </a:moveTo>
                  <a:lnTo>
                    <a:pt x="87943" y="43971"/>
                  </a:lnTo>
                </a:path>
                <a:path w="1407159" h="44450">
                  <a:moveTo>
                    <a:pt x="219859" y="43971"/>
                  </a:moveTo>
                  <a:lnTo>
                    <a:pt x="263830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6136842" y="1856258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5960955" y="1878244"/>
              <a:ext cx="1231265" cy="44450"/>
            </a:xfrm>
            <a:custGeom>
              <a:avLst/>
              <a:gdLst/>
              <a:ahLst/>
              <a:cxnLst/>
              <a:rect l="l" t="t" r="r" b="b"/>
              <a:pathLst>
                <a:path w="1231265" h="44450">
                  <a:moveTo>
                    <a:pt x="307802" y="0"/>
                  </a:moveTo>
                  <a:lnTo>
                    <a:pt x="395746" y="0"/>
                  </a:lnTo>
                </a:path>
                <a:path w="1231265" h="44450">
                  <a:moveTo>
                    <a:pt x="439718" y="0"/>
                  </a:moveTo>
                  <a:lnTo>
                    <a:pt x="527661" y="0"/>
                  </a:lnTo>
                </a:path>
                <a:path w="1231265" h="44450">
                  <a:moveTo>
                    <a:pt x="571633" y="0"/>
                  </a:moveTo>
                  <a:lnTo>
                    <a:pt x="703548" y="0"/>
                  </a:lnTo>
                </a:path>
                <a:path w="1231265" h="44450">
                  <a:moveTo>
                    <a:pt x="747520" y="0"/>
                  </a:moveTo>
                  <a:lnTo>
                    <a:pt x="879436" y="0"/>
                  </a:lnTo>
                </a:path>
                <a:path w="1231265" h="44450">
                  <a:moveTo>
                    <a:pt x="967379" y="0"/>
                  </a:moveTo>
                  <a:lnTo>
                    <a:pt x="1231210" y="0"/>
                  </a:lnTo>
                </a:path>
                <a:path w="1231265" h="44450">
                  <a:moveTo>
                    <a:pt x="0" y="43971"/>
                  </a:moveTo>
                  <a:lnTo>
                    <a:pt x="87943" y="43971"/>
                  </a:lnTo>
                </a:path>
                <a:path w="1231265" h="44450">
                  <a:moveTo>
                    <a:pt x="131915" y="43971"/>
                  </a:moveTo>
                  <a:lnTo>
                    <a:pt x="175887" y="43971"/>
                  </a:lnTo>
                </a:path>
                <a:path w="1231265" h="44450">
                  <a:moveTo>
                    <a:pt x="219859" y="43971"/>
                  </a:moveTo>
                  <a:lnTo>
                    <a:pt x="263830" y="43971"/>
                  </a:lnTo>
                </a:path>
                <a:path w="1231265" h="44450">
                  <a:moveTo>
                    <a:pt x="307802" y="43971"/>
                  </a:moveTo>
                  <a:lnTo>
                    <a:pt x="439718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6532588" y="1900230"/>
              <a:ext cx="88265" cy="44450"/>
            </a:xfrm>
            <a:custGeom>
              <a:avLst/>
              <a:gdLst/>
              <a:ahLst/>
              <a:cxnLst/>
              <a:rect l="l" t="t" r="r" b="b"/>
              <a:pathLst>
                <a:path w="88265" h="44450">
                  <a:moveTo>
                    <a:pt x="0" y="0"/>
                  </a:moveTo>
                  <a:lnTo>
                    <a:pt x="87943" y="0"/>
                  </a:lnTo>
                  <a:lnTo>
                    <a:pt x="87943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5741096" y="1922215"/>
              <a:ext cx="1319530" cy="44450"/>
            </a:xfrm>
            <a:custGeom>
              <a:avLst/>
              <a:gdLst/>
              <a:ahLst/>
              <a:cxnLst/>
              <a:rect l="l" t="t" r="r" b="b"/>
              <a:pathLst>
                <a:path w="1319530" h="44450">
                  <a:moveTo>
                    <a:pt x="967379" y="0"/>
                  </a:moveTo>
                  <a:lnTo>
                    <a:pt x="1055323" y="0"/>
                  </a:lnTo>
                </a:path>
                <a:path w="1319530" h="44450">
                  <a:moveTo>
                    <a:pt x="1099295" y="0"/>
                  </a:moveTo>
                  <a:lnTo>
                    <a:pt x="1187238" y="0"/>
                  </a:lnTo>
                </a:path>
                <a:path w="1319530" h="44450">
                  <a:moveTo>
                    <a:pt x="1275182" y="0"/>
                  </a:moveTo>
                  <a:lnTo>
                    <a:pt x="1319154" y="0"/>
                  </a:lnTo>
                </a:path>
                <a:path w="1319530" h="44450">
                  <a:moveTo>
                    <a:pt x="0" y="43971"/>
                  </a:moveTo>
                  <a:lnTo>
                    <a:pt x="131915" y="43971"/>
                  </a:lnTo>
                </a:path>
                <a:path w="1319530" h="44450">
                  <a:moveTo>
                    <a:pt x="395746" y="43971"/>
                  </a:moveTo>
                  <a:lnTo>
                    <a:pt x="527661" y="43971"/>
                  </a:lnTo>
                </a:path>
                <a:path w="1319530" h="44450">
                  <a:moveTo>
                    <a:pt x="659577" y="43971"/>
                  </a:moveTo>
                  <a:lnTo>
                    <a:pt x="747520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6532588" y="1944201"/>
              <a:ext cx="88265" cy="44450"/>
            </a:xfrm>
            <a:custGeom>
              <a:avLst/>
              <a:gdLst/>
              <a:ahLst/>
              <a:cxnLst/>
              <a:rect l="l" t="t" r="r" b="b"/>
              <a:pathLst>
                <a:path w="88265" h="44450">
                  <a:moveTo>
                    <a:pt x="0" y="0"/>
                  </a:moveTo>
                  <a:lnTo>
                    <a:pt x="87943" y="0"/>
                  </a:lnTo>
                  <a:lnTo>
                    <a:pt x="87943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6664504" y="1966187"/>
              <a:ext cx="527685" cy="0"/>
            </a:xfrm>
            <a:custGeom>
              <a:avLst/>
              <a:gdLst/>
              <a:ahLst/>
              <a:cxnLst/>
              <a:rect l="l" t="t" r="r" b="b"/>
              <a:pathLst>
                <a:path w="527684">
                  <a:moveTo>
                    <a:pt x="0" y="0"/>
                  </a:moveTo>
                  <a:lnTo>
                    <a:pt x="87943" y="0"/>
                  </a:lnTo>
                </a:path>
                <a:path w="527684">
                  <a:moveTo>
                    <a:pt x="131915" y="0"/>
                  </a:moveTo>
                  <a:lnTo>
                    <a:pt x="219859" y="0"/>
                  </a:lnTo>
                </a:path>
                <a:path w="527684">
                  <a:moveTo>
                    <a:pt x="263830" y="0"/>
                  </a:moveTo>
                  <a:lnTo>
                    <a:pt x="439718" y="0"/>
                  </a:lnTo>
                </a:path>
                <a:path w="527684">
                  <a:moveTo>
                    <a:pt x="483689" y="0"/>
                  </a:moveTo>
                  <a:lnTo>
                    <a:pt x="52766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5741096" y="1988173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5873011" y="2010159"/>
              <a:ext cx="835660" cy="0"/>
            </a:xfrm>
            <a:custGeom>
              <a:avLst/>
              <a:gdLst/>
              <a:ahLst/>
              <a:cxnLst/>
              <a:rect l="l" t="t" r="r" b="b"/>
              <a:pathLst>
                <a:path w="835659">
                  <a:moveTo>
                    <a:pt x="0" y="0"/>
                  </a:moveTo>
                  <a:lnTo>
                    <a:pt x="87943" y="0"/>
                  </a:lnTo>
                </a:path>
                <a:path w="835659">
                  <a:moveTo>
                    <a:pt x="131915" y="0"/>
                  </a:moveTo>
                  <a:lnTo>
                    <a:pt x="175887" y="0"/>
                  </a:lnTo>
                </a:path>
                <a:path w="835659">
                  <a:moveTo>
                    <a:pt x="219859" y="0"/>
                  </a:moveTo>
                  <a:lnTo>
                    <a:pt x="263830" y="0"/>
                  </a:lnTo>
                </a:path>
                <a:path w="835659">
                  <a:moveTo>
                    <a:pt x="395746" y="0"/>
                  </a:moveTo>
                  <a:lnTo>
                    <a:pt x="483689" y="0"/>
                  </a:lnTo>
                </a:path>
                <a:path w="835659">
                  <a:moveTo>
                    <a:pt x="703548" y="0"/>
                  </a:moveTo>
                  <a:lnTo>
                    <a:pt x="835464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6884363" y="1988173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6972306" y="2010159"/>
              <a:ext cx="175895" cy="0"/>
            </a:xfrm>
            <a:custGeom>
              <a:avLst/>
              <a:gdLst/>
              <a:ahLst/>
              <a:cxnLst/>
              <a:rect l="l" t="t" r="r" b="b"/>
              <a:pathLst>
                <a:path w="175894">
                  <a:moveTo>
                    <a:pt x="0" y="0"/>
                  </a:moveTo>
                  <a:lnTo>
                    <a:pt x="87943" y="0"/>
                  </a:lnTo>
                </a:path>
                <a:path w="175894">
                  <a:moveTo>
                    <a:pt x="131915" y="0"/>
                  </a:moveTo>
                  <a:lnTo>
                    <a:pt x="175887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5741096" y="203214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5829040" y="2054131"/>
              <a:ext cx="1011555" cy="0"/>
            </a:xfrm>
            <a:custGeom>
              <a:avLst/>
              <a:gdLst/>
              <a:ahLst/>
              <a:cxnLst/>
              <a:rect l="l" t="t" r="r" b="b"/>
              <a:pathLst>
                <a:path w="1011555">
                  <a:moveTo>
                    <a:pt x="0" y="0"/>
                  </a:moveTo>
                  <a:lnTo>
                    <a:pt x="87943" y="0"/>
                  </a:lnTo>
                </a:path>
                <a:path w="1011555">
                  <a:moveTo>
                    <a:pt x="131915" y="0"/>
                  </a:moveTo>
                  <a:lnTo>
                    <a:pt x="175887" y="0"/>
                  </a:lnTo>
                </a:path>
                <a:path w="1011555">
                  <a:moveTo>
                    <a:pt x="219859" y="0"/>
                  </a:moveTo>
                  <a:lnTo>
                    <a:pt x="263830" y="0"/>
                  </a:lnTo>
                </a:path>
                <a:path w="1011555">
                  <a:moveTo>
                    <a:pt x="307802" y="0"/>
                  </a:moveTo>
                  <a:lnTo>
                    <a:pt x="395746" y="0"/>
                  </a:lnTo>
                </a:path>
                <a:path w="1011555">
                  <a:moveTo>
                    <a:pt x="483689" y="0"/>
                  </a:moveTo>
                  <a:lnTo>
                    <a:pt x="527661" y="0"/>
                  </a:lnTo>
                </a:path>
                <a:path w="1011555">
                  <a:moveTo>
                    <a:pt x="615605" y="0"/>
                  </a:moveTo>
                  <a:lnTo>
                    <a:pt x="659577" y="0"/>
                  </a:lnTo>
                </a:path>
                <a:path w="1011555">
                  <a:moveTo>
                    <a:pt x="835464" y="0"/>
                  </a:moveTo>
                  <a:lnTo>
                    <a:pt x="923407" y="0"/>
                  </a:lnTo>
                </a:path>
                <a:path w="1011555">
                  <a:moveTo>
                    <a:pt x="967379" y="0"/>
                  </a:moveTo>
                  <a:lnTo>
                    <a:pt x="101135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6884363" y="203214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7060250" y="2054131"/>
              <a:ext cx="132080" cy="0"/>
            </a:xfrm>
            <a:custGeom>
              <a:avLst/>
              <a:gdLst/>
              <a:ahLst/>
              <a:cxnLst/>
              <a:rect l="l" t="t" r="r" b="b"/>
              <a:pathLst>
                <a:path w="132080">
                  <a:moveTo>
                    <a:pt x="0" y="0"/>
                  </a:moveTo>
                  <a:lnTo>
                    <a:pt x="13191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5741096" y="2076117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5960955" y="2098103"/>
              <a:ext cx="1055370" cy="44450"/>
            </a:xfrm>
            <a:custGeom>
              <a:avLst/>
              <a:gdLst/>
              <a:ahLst/>
              <a:cxnLst/>
              <a:rect l="l" t="t" r="r" b="b"/>
              <a:pathLst>
                <a:path w="1055369" h="44450">
                  <a:moveTo>
                    <a:pt x="0" y="0"/>
                  </a:moveTo>
                  <a:lnTo>
                    <a:pt x="175887" y="0"/>
                  </a:lnTo>
                </a:path>
                <a:path w="1055369" h="44450">
                  <a:moveTo>
                    <a:pt x="219859" y="0"/>
                  </a:moveTo>
                  <a:lnTo>
                    <a:pt x="263830" y="0"/>
                  </a:lnTo>
                </a:path>
                <a:path w="1055369" h="44450">
                  <a:moveTo>
                    <a:pt x="351774" y="0"/>
                  </a:moveTo>
                  <a:lnTo>
                    <a:pt x="439718" y="0"/>
                  </a:lnTo>
                </a:path>
                <a:path w="1055369" h="44450">
                  <a:moveTo>
                    <a:pt x="527661" y="0"/>
                  </a:moveTo>
                  <a:lnTo>
                    <a:pt x="571633" y="0"/>
                  </a:lnTo>
                </a:path>
                <a:path w="1055369" h="44450">
                  <a:moveTo>
                    <a:pt x="747520" y="0"/>
                  </a:moveTo>
                  <a:lnTo>
                    <a:pt x="791492" y="0"/>
                  </a:lnTo>
                </a:path>
                <a:path w="1055369" h="44450">
                  <a:moveTo>
                    <a:pt x="835464" y="0"/>
                  </a:moveTo>
                  <a:lnTo>
                    <a:pt x="1055323" y="0"/>
                  </a:lnTo>
                </a:path>
                <a:path w="1055369" h="44450">
                  <a:moveTo>
                    <a:pt x="131915" y="43971"/>
                  </a:moveTo>
                  <a:lnTo>
                    <a:pt x="307802" y="43971"/>
                  </a:lnTo>
                </a:path>
                <a:path w="1055369" h="44450">
                  <a:moveTo>
                    <a:pt x="351774" y="43971"/>
                  </a:moveTo>
                  <a:lnTo>
                    <a:pt x="395746" y="43971"/>
                  </a:lnTo>
                </a:path>
                <a:path w="1055369" h="44450">
                  <a:moveTo>
                    <a:pt x="483689" y="43971"/>
                  </a:moveTo>
                  <a:lnTo>
                    <a:pt x="659577" y="43971"/>
                  </a:lnTo>
                </a:path>
                <a:path w="1055369" h="44450">
                  <a:moveTo>
                    <a:pt x="703548" y="43971"/>
                  </a:moveTo>
                  <a:lnTo>
                    <a:pt x="747520" y="43971"/>
                  </a:lnTo>
                </a:path>
                <a:path w="1055369" h="44450">
                  <a:moveTo>
                    <a:pt x="835464" y="43971"/>
                  </a:moveTo>
                  <a:lnTo>
                    <a:pt x="879436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6972306" y="212008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5741096" y="2142074"/>
              <a:ext cx="1451610" cy="44450"/>
            </a:xfrm>
            <a:custGeom>
              <a:avLst/>
              <a:gdLst/>
              <a:ahLst/>
              <a:cxnLst/>
              <a:rect l="l" t="t" r="r" b="b"/>
              <a:pathLst>
                <a:path w="1451609" h="44450">
                  <a:moveTo>
                    <a:pt x="1319154" y="0"/>
                  </a:moveTo>
                  <a:lnTo>
                    <a:pt x="1451069" y="0"/>
                  </a:lnTo>
                </a:path>
                <a:path w="1451609" h="44450">
                  <a:moveTo>
                    <a:pt x="0" y="43971"/>
                  </a:moveTo>
                  <a:lnTo>
                    <a:pt x="307802" y="43971"/>
                  </a:lnTo>
                </a:path>
                <a:path w="1451609" h="44450">
                  <a:moveTo>
                    <a:pt x="439718" y="43971"/>
                  </a:moveTo>
                  <a:lnTo>
                    <a:pt x="527661" y="43971"/>
                  </a:lnTo>
                </a:path>
                <a:path w="1451609" h="44450">
                  <a:moveTo>
                    <a:pt x="571633" y="43971"/>
                  </a:moveTo>
                  <a:lnTo>
                    <a:pt x="791492" y="43971"/>
                  </a:lnTo>
                </a:path>
                <a:path w="1451609" h="44450">
                  <a:moveTo>
                    <a:pt x="879436" y="43971"/>
                  </a:moveTo>
                  <a:lnTo>
                    <a:pt x="923407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6752447" y="2164060"/>
              <a:ext cx="88265" cy="44450"/>
            </a:xfrm>
            <a:custGeom>
              <a:avLst/>
              <a:gdLst/>
              <a:ahLst/>
              <a:cxnLst/>
              <a:rect l="l" t="t" r="r" b="b"/>
              <a:pathLst>
                <a:path w="88265" h="44450">
                  <a:moveTo>
                    <a:pt x="0" y="0"/>
                  </a:moveTo>
                  <a:lnTo>
                    <a:pt x="87943" y="0"/>
                  </a:lnTo>
                  <a:lnTo>
                    <a:pt x="87943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6884363" y="2186046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397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6972306" y="2164060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7060250" y="2186046"/>
              <a:ext cx="88265" cy="0"/>
            </a:xfrm>
            <a:custGeom>
              <a:avLst/>
              <a:gdLst/>
              <a:ahLst/>
              <a:cxnLst/>
              <a:rect l="l" t="t" r="r" b="b"/>
              <a:pathLst>
                <a:path w="88265">
                  <a:moveTo>
                    <a:pt x="0" y="0"/>
                  </a:moveTo>
                  <a:lnTo>
                    <a:pt x="87943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5741092" y="2208034"/>
              <a:ext cx="396240" cy="44450"/>
            </a:xfrm>
            <a:custGeom>
              <a:avLst/>
              <a:gdLst/>
              <a:ahLst/>
              <a:cxnLst/>
              <a:rect l="l" t="t" r="r" b="b"/>
              <a:pathLst>
                <a:path w="396240" h="44450">
                  <a:moveTo>
                    <a:pt x="43967" y="0"/>
                  </a:moveTo>
                  <a:lnTo>
                    <a:pt x="0" y="0"/>
                  </a:lnTo>
                  <a:lnTo>
                    <a:pt x="0" y="43980"/>
                  </a:lnTo>
                  <a:lnTo>
                    <a:pt x="43967" y="43980"/>
                  </a:lnTo>
                  <a:lnTo>
                    <a:pt x="43967" y="0"/>
                  </a:lnTo>
                  <a:close/>
                </a:path>
                <a:path w="396240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80"/>
                  </a:lnTo>
                  <a:lnTo>
                    <a:pt x="307797" y="43980"/>
                  </a:lnTo>
                  <a:lnTo>
                    <a:pt x="307797" y="0"/>
                  </a:lnTo>
                  <a:close/>
                </a:path>
                <a:path w="396240" h="44450">
                  <a:moveTo>
                    <a:pt x="395744" y="0"/>
                  </a:moveTo>
                  <a:lnTo>
                    <a:pt x="351777" y="0"/>
                  </a:lnTo>
                  <a:lnTo>
                    <a:pt x="351777" y="43980"/>
                  </a:lnTo>
                  <a:lnTo>
                    <a:pt x="395744" y="43980"/>
                  </a:lnTo>
                  <a:lnTo>
                    <a:pt x="395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6180814" y="2230018"/>
              <a:ext cx="527685" cy="0"/>
            </a:xfrm>
            <a:custGeom>
              <a:avLst/>
              <a:gdLst/>
              <a:ahLst/>
              <a:cxnLst/>
              <a:rect l="l" t="t" r="r" b="b"/>
              <a:pathLst>
                <a:path w="527684">
                  <a:moveTo>
                    <a:pt x="0" y="0"/>
                  </a:moveTo>
                  <a:lnTo>
                    <a:pt x="131915" y="0"/>
                  </a:lnTo>
                </a:path>
                <a:path w="527684">
                  <a:moveTo>
                    <a:pt x="263830" y="0"/>
                  </a:moveTo>
                  <a:lnTo>
                    <a:pt x="395746" y="0"/>
                  </a:lnTo>
                </a:path>
                <a:path w="527684">
                  <a:moveTo>
                    <a:pt x="483689" y="0"/>
                  </a:moveTo>
                  <a:lnTo>
                    <a:pt x="52766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6752447" y="2208032"/>
              <a:ext cx="88265" cy="44450"/>
            </a:xfrm>
            <a:custGeom>
              <a:avLst/>
              <a:gdLst/>
              <a:ahLst/>
              <a:cxnLst/>
              <a:rect l="l" t="t" r="r" b="b"/>
              <a:pathLst>
                <a:path w="88265" h="44450">
                  <a:moveTo>
                    <a:pt x="0" y="0"/>
                  </a:moveTo>
                  <a:lnTo>
                    <a:pt x="87943" y="0"/>
                  </a:lnTo>
                  <a:lnTo>
                    <a:pt x="87943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6972306" y="2230018"/>
              <a:ext cx="220345" cy="0"/>
            </a:xfrm>
            <a:custGeom>
              <a:avLst/>
              <a:gdLst/>
              <a:ahLst/>
              <a:cxnLst/>
              <a:rect l="l" t="t" r="r" b="b"/>
              <a:pathLst>
                <a:path w="220344">
                  <a:moveTo>
                    <a:pt x="0" y="0"/>
                  </a:moveTo>
                  <a:lnTo>
                    <a:pt x="219859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5741092" y="2252014"/>
              <a:ext cx="396240" cy="44450"/>
            </a:xfrm>
            <a:custGeom>
              <a:avLst/>
              <a:gdLst/>
              <a:ahLst/>
              <a:cxnLst/>
              <a:rect l="l" t="t" r="r" b="b"/>
              <a:pathLst>
                <a:path w="396240" h="44450">
                  <a:moveTo>
                    <a:pt x="43967" y="0"/>
                  </a:moveTo>
                  <a:lnTo>
                    <a:pt x="0" y="0"/>
                  </a:lnTo>
                  <a:lnTo>
                    <a:pt x="0" y="43967"/>
                  </a:lnTo>
                  <a:lnTo>
                    <a:pt x="43967" y="43967"/>
                  </a:lnTo>
                  <a:lnTo>
                    <a:pt x="43967" y="0"/>
                  </a:lnTo>
                  <a:close/>
                </a:path>
                <a:path w="396240" h="44450">
                  <a:moveTo>
                    <a:pt x="219862" y="0"/>
                  </a:moveTo>
                  <a:lnTo>
                    <a:pt x="87947" y="0"/>
                  </a:lnTo>
                  <a:lnTo>
                    <a:pt x="87947" y="43967"/>
                  </a:lnTo>
                  <a:lnTo>
                    <a:pt x="219862" y="43967"/>
                  </a:lnTo>
                  <a:lnTo>
                    <a:pt x="219862" y="0"/>
                  </a:lnTo>
                  <a:close/>
                </a:path>
                <a:path w="396240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67"/>
                  </a:lnTo>
                  <a:lnTo>
                    <a:pt x="307797" y="43967"/>
                  </a:lnTo>
                  <a:lnTo>
                    <a:pt x="307797" y="0"/>
                  </a:lnTo>
                  <a:close/>
                </a:path>
                <a:path w="396240" h="44450">
                  <a:moveTo>
                    <a:pt x="395744" y="0"/>
                  </a:moveTo>
                  <a:lnTo>
                    <a:pt x="351777" y="0"/>
                  </a:lnTo>
                  <a:lnTo>
                    <a:pt x="351777" y="43967"/>
                  </a:lnTo>
                  <a:lnTo>
                    <a:pt x="395744" y="43967"/>
                  </a:lnTo>
                  <a:lnTo>
                    <a:pt x="395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6180814" y="2273990"/>
              <a:ext cx="1011555" cy="0"/>
            </a:xfrm>
            <a:custGeom>
              <a:avLst/>
              <a:gdLst/>
              <a:ahLst/>
              <a:cxnLst/>
              <a:rect l="l" t="t" r="r" b="b"/>
              <a:pathLst>
                <a:path w="1011555">
                  <a:moveTo>
                    <a:pt x="0" y="0"/>
                  </a:moveTo>
                  <a:lnTo>
                    <a:pt x="87943" y="0"/>
                  </a:lnTo>
                </a:path>
                <a:path w="1011555">
                  <a:moveTo>
                    <a:pt x="131915" y="0"/>
                  </a:moveTo>
                  <a:lnTo>
                    <a:pt x="219859" y="0"/>
                  </a:lnTo>
                </a:path>
                <a:path w="1011555">
                  <a:moveTo>
                    <a:pt x="263830" y="0"/>
                  </a:moveTo>
                  <a:lnTo>
                    <a:pt x="307802" y="0"/>
                  </a:lnTo>
                </a:path>
                <a:path w="1011555">
                  <a:moveTo>
                    <a:pt x="439718" y="0"/>
                  </a:moveTo>
                  <a:lnTo>
                    <a:pt x="527661" y="0"/>
                  </a:lnTo>
                </a:path>
                <a:path w="1011555">
                  <a:moveTo>
                    <a:pt x="615605" y="0"/>
                  </a:moveTo>
                  <a:lnTo>
                    <a:pt x="879436" y="0"/>
                  </a:lnTo>
                </a:path>
                <a:path w="1011555">
                  <a:moveTo>
                    <a:pt x="923407" y="0"/>
                  </a:moveTo>
                  <a:lnTo>
                    <a:pt x="101135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5741092" y="2295981"/>
              <a:ext cx="307975" cy="44450"/>
            </a:xfrm>
            <a:custGeom>
              <a:avLst/>
              <a:gdLst/>
              <a:ahLst/>
              <a:cxnLst/>
              <a:rect l="l" t="t" r="r" b="b"/>
              <a:pathLst>
                <a:path w="307975" h="44450">
                  <a:moveTo>
                    <a:pt x="43967" y="0"/>
                  </a:moveTo>
                  <a:lnTo>
                    <a:pt x="0" y="0"/>
                  </a:lnTo>
                  <a:lnTo>
                    <a:pt x="0" y="43967"/>
                  </a:lnTo>
                  <a:lnTo>
                    <a:pt x="43967" y="43967"/>
                  </a:lnTo>
                  <a:lnTo>
                    <a:pt x="43967" y="0"/>
                  </a:lnTo>
                  <a:close/>
                </a:path>
                <a:path w="307975" h="44450">
                  <a:moveTo>
                    <a:pt x="219862" y="0"/>
                  </a:moveTo>
                  <a:lnTo>
                    <a:pt x="87947" y="0"/>
                  </a:lnTo>
                  <a:lnTo>
                    <a:pt x="87947" y="43967"/>
                  </a:lnTo>
                  <a:lnTo>
                    <a:pt x="219862" y="43967"/>
                  </a:lnTo>
                  <a:lnTo>
                    <a:pt x="219862" y="0"/>
                  </a:lnTo>
                  <a:close/>
                </a:path>
                <a:path w="307975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67"/>
                  </a:lnTo>
                  <a:lnTo>
                    <a:pt x="307797" y="43967"/>
                  </a:lnTo>
                  <a:lnTo>
                    <a:pt x="3077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6092870" y="2317962"/>
              <a:ext cx="923925" cy="0"/>
            </a:xfrm>
            <a:custGeom>
              <a:avLst/>
              <a:gdLst/>
              <a:ahLst/>
              <a:cxnLst/>
              <a:rect l="l" t="t" r="r" b="b"/>
              <a:pathLst>
                <a:path w="923925">
                  <a:moveTo>
                    <a:pt x="0" y="0"/>
                  </a:moveTo>
                  <a:lnTo>
                    <a:pt x="175887" y="0"/>
                  </a:lnTo>
                </a:path>
                <a:path w="923925">
                  <a:moveTo>
                    <a:pt x="307802" y="0"/>
                  </a:moveTo>
                  <a:lnTo>
                    <a:pt x="351774" y="0"/>
                  </a:lnTo>
                </a:path>
                <a:path w="923925">
                  <a:moveTo>
                    <a:pt x="439718" y="0"/>
                  </a:moveTo>
                  <a:lnTo>
                    <a:pt x="483689" y="0"/>
                  </a:lnTo>
                </a:path>
                <a:path w="923925">
                  <a:moveTo>
                    <a:pt x="571633" y="0"/>
                  </a:moveTo>
                  <a:lnTo>
                    <a:pt x="615605" y="0"/>
                  </a:lnTo>
                </a:path>
                <a:path w="923925">
                  <a:moveTo>
                    <a:pt x="659577" y="0"/>
                  </a:moveTo>
                  <a:lnTo>
                    <a:pt x="791492" y="0"/>
                  </a:lnTo>
                </a:path>
                <a:path w="923925">
                  <a:moveTo>
                    <a:pt x="879436" y="0"/>
                  </a:moveTo>
                  <a:lnTo>
                    <a:pt x="923407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17060250" y="2295976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17148194" y="2317962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397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5741092" y="2339949"/>
              <a:ext cx="307975" cy="44450"/>
            </a:xfrm>
            <a:custGeom>
              <a:avLst/>
              <a:gdLst/>
              <a:ahLst/>
              <a:cxnLst/>
              <a:rect l="l" t="t" r="r" b="b"/>
              <a:pathLst>
                <a:path w="307975" h="44450">
                  <a:moveTo>
                    <a:pt x="43967" y="0"/>
                  </a:moveTo>
                  <a:lnTo>
                    <a:pt x="0" y="0"/>
                  </a:lnTo>
                  <a:lnTo>
                    <a:pt x="0" y="43980"/>
                  </a:lnTo>
                  <a:lnTo>
                    <a:pt x="43967" y="43980"/>
                  </a:lnTo>
                  <a:lnTo>
                    <a:pt x="43967" y="0"/>
                  </a:lnTo>
                  <a:close/>
                </a:path>
                <a:path w="307975" h="44450">
                  <a:moveTo>
                    <a:pt x="219862" y="0"/>
                  </a:moveTo>
                  <a:lnTo>
                    <a:pt x="87947" y="0"/>
                  </a:lnTo>
                  <a:lnTo>
                    <a:pt x="87947" y="43980"/>
                  </a:lnTo>
                  <a:lnTo>
                    <a:pt x="219862" y="43980"/>
                  </a:lnTo>
                  <a:lnTo>
                    <a:pt x="219862" y="0"/>
                  </a:lnTo>
                  <a:close/>
                </a:path>
                <a:path w="307975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80"/>
                  </a:lnTo>
                  <a:lnTo>
                    <a:pt x="307797" y="43980"/>
                  </a:lnTo>
                  <a:lnTo>
                    <a:pt x="3077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16092870" y="2361933"/>
              <a:ext cx="879475" cy="0"/>
            </a:xfrm>
            <a:custGeom>
              <a:avLst/>
              <a:gdLst/>
              <a:ahLst/>
              <a:cxnLst/>
              <a:rect l="l" t="t" r="r" b="b"/>
              <a:pathLst>
                <a:path w="879475">
                  <a:moveTo>
                    <a:pt x="0" y="0"/>
                  </a:moveTo>
                  <a:lnTo>
                    <a:pt x="43971" y="0"/>
                  </a:lnTo>
                </a:path>
                <a:path w="879475">
                  <a:moveTo>
                    <a:pt x="175887" y="0"/>
                  </a:moveTo>
                  <a:lnTo>
                    <a:pt x="395746" y="0"/>
                  </a:lnTo>
                </a:path>
                <a:path w="879475">
                  <a:moveTo>
                    <a:pt x="439718" y="0"/>
                  </a:moveTo>
                  <a:lnTo>
                    <a:pt x="527661" y="0"/>
                  </a:lnTo>
                </a:path>
                <a:path w="879475">
                  <a:moveTo>
                    <a:pt x="571633" y="0"/>
                  </a:moveTo>
                  <a:lnTo>
                    <a:pt x="659577" y="0"/>
                  </a:lnTo>
                </a:path>
                <a:path w="879475">
                  <a:moveTo>
                    <a:pt x="703548" y="0"/>
                  </a:moveTo>
                  <a:lnTo>
                    <a:pt x="747520" y="0"/>
                  </a:lnTo>
                </a:path>
                <a:path w="879475">
                  <a:moveTo>
                    <a:pt x="791492" y="0"/>
                  </a:moveTo>
                  <a:lnTo>
                    <a:pt x="879436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15741092" y="2339949"/>
              <a:ext cx="1363345" cy="88265"/>
            </a:xfrm>
            <a:custGeom>
              <a:avLst/>
              <a:gdLst/>
              <a:ahLst/>
              <a:cxnLst/>
              <a:rect l="l" t="t" r="r" b="b"/>
              <a:pathLst>
                <a:path w="1363344" h="88264">
                  <a:moveTo>
                    <a:pt x="43967" y="43980"/>
                  </a:moveTo>
                  <a:lnTo>
                    <a:pt x="0" y="43980"/>
                  </a:lnTo>
                  <a:lnTo>
                    <a:pt x="0" y="87947"/>
                  </a:lnTo>
                  <a:lnTo>
                    <a:pt x="43967" y="87947"/>
                  </a:lnTo>
                  <a:lnTo>
                    <a:pt x="43967" y="43980"/>
                  </a:lnTo>
                  <a:close/>
                </a:path>
                <a:path w="1363344" h="88264">
                  <a:moveTo>
                    <a:pt x="307797" y="43980"/>
                  </a:moveTo>
                  <a:lnTo>
                    <a:pt x="263829" y="43980"/>
                  </a:lnTo>
                  <a:lnTo>
                    <a:pt x="263829" y="87947"/>
                  </a:lnTo>
                  <a:lnTo>
                    <a:pt x="307797" y="87947"/>
                  </a:lnTo>
                  <a:lnTo>
                    <a:pt x="307797" y="43980"/>
                  </a:lnTo>
                  <a:close/>
                </a:path>
                <a:path w="1363344" h="88264">
                  <a:moveTo>
                    <a:pt x="1363129" y="0"/>
                  </a:moveTo>
                  <a:lnTo>
                    <a:pt x="1319149" y="0"/>
                  </a:lnTo>
                  <a:lnTo>
                    <a:pt x="1319149" y="43980"/>
                  </a:lnTo>
                  <a:lnTo>
                    <a:pt x="1363129" y="43980"/>
                  </a:lnTo>
                  <a:lnTo>
                    <a:pt x="13631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6136842" y="2405905"/>
              <a:ext cx="220345" cy="0"/>
            </a:xfrm>
            <a:custGeom>
              <a:avLst/>
              <a:gdLst/>
              <a:ahLst/>
              <a:cxnLst/>
              <a:rect l="l" t="t" r="r" b="b"/>
              <a:pathLst>
                <a:path w="220344">
                  <a:moveTo>
                    <a:pt x="0" y="0"/>
                  </a:moveTo>
                  <a:lnTo>
                    <a:pt x="43971" y="0"/>
                  </a:lnTo>
                </a:path>
                <a:path w="220344">
                  <a:moveTo>
                    <a:pt x="87943" y="0"/>
                  </a:moveTo>
                  <a:lnTo>
                    <a:pt x="131915" y="0"/>
                  </a:lnTo>
                </a:path>
                <a:path w="220344">
                  <a:moveTo>
                    <a:pt x="175887" y="0"/>
                  </a:moveTo>
                  <a:lnTo>
                    <a:pt x="219859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6400673" y="238391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5741096" y="2405905"/>
              <a:ext cx="1275715" cy="44450"/>
            </a:xfrm>
            <a:custGeom>
              <a:avLst/>
              <a:gdLst/>
              <a:ahLst/>
              <a:cxnLst/>
              <a:rect l="l" t="t" r="r" b="b"/>
              <a:pathLst>
                <a:path w="1275715" h="44450">
                  <a:moveTo>
                    <a:pt x="835464" y="0"/>
                  </a:moveTo>
                  <a:lnTo>
                    <a:pt x="879436" y="0"/>
                  </a:lnTo>
                </a:path>
                <a:path w="1275715" h="44450">
                  <a:moveTo>
                    <a:pt x="923407" y="0"/>
                  </a:moveTo>
                  <a:lnTo>
                    <a:pt x="967379" y="0"/>
                  </a:lnTo>
                </a:path>
                <a:path w="1275715" h="44450">
                  <a:moveTo>
                    <a:pt x="1055323" y="0"/>
                  </a:moveTo>
                  <a:lnTo>
                    <a:pt x="1187238" y="0"/>
                  </a:lnTo>
                </a:path>
                <a:path w="1275715" h="44450">
                  <a:moveTo>
                    <a:pt x="1231210" y="0"/>
                  </a:moveTo>
                  <a:lnTo>
                    <a:pt x="1275182" y="0"/>
                  </a:lnTo>
                </a:path>
                <a:path w="1275715" h="44450">
                  <a:moveTo>
                    <a:pt x="0" y="43971"/>
                  </a:moveTo>
                  <a:lnTo>
                    <a:pt x="307802" y="43971"/>
                  </a:lnTo>
                </a:path>
                <a:path w="1275715" h="44450">
                  <a:moveTo>
                    <a:pt x="351774" y="43971"/>
                  </a:moveTo>
                  <a:lnTo>
                    <a:pt x="395746" y="43971"/>
                  </a:lnTo>
                </a:path>
                <a:path w="1275715" h="44450">
                  <a:moveTo>
                    <a:pt x="439718" y="43971"/>
                  </a:moveTo>
                  <a:lnTo>
                    <a:pt x="483689" y="43971"/>
                  </a:lnTo>
                </a:path>
                <a:path w="1275715" h="44450">
                  <a:moveTo>
                    <a:pt x="527661" y="43971"/>
                  </a:moveTo>
                  <a:lnTo>
                    <a:pt x="615605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6400673" y="2427891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16488617" y="2449877"/>
              <a:ext cx="659765" cy="0"/>
            </a:xfrm>
            <a:custGeom>
              <a:avLst/>
              <a:gdLst/>
              <a:ahLst/>
              <a:cxnLst/>
              <a:rect l="l" t="t" r="r" b="b"/>
              <a:pathLst>
                <a:path w="659765">
                  <a:moveTo>
                    <a:pt x="0" y="0"/>
                  </a:moveTo>
                  <a:lnTo>
                    <a:pt x="87943" y="0"/>
                  </a:lnTo>
                </a:path>
                <a:path w="659765">
                  <a:moveTo>
                    <a:pt x="219859" y="0"/>
                  </a:moveTo>
                  <a:lnTo>
                    <a:pt x="263830" y="0"/>
                  </a:lnTo>
                </a:path>
                <a:path w="659765">
                  <a:moveTo>
                    <a:pt x="307802" y="0"/>
                  </a:moveTo>
                  <a:lnTo>
                    <a:pt x="351774" y="0"/>
                  </a:lnTo>
                </a:path>
                <a:path w="659765">
                  <a:moveTo>
                    <a:pt x="439718" y="0"/>
                  </a:moveTo>
                  <a:lnTo>
                    <a:pt x="483689" y="0"/>
                  </a:lnTo>
                </a:path>
                <a:path w="659765">
                  <a:moveTo>
                    <a:pt x="571633" y="0"/>
                  </a:moveTo>
                  <a:lnTo>
                    <a:pt x="659577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110" dirty="0"/>
              <a:t>Пріоритетні</a:t>
            </a:r>
            <a:r>
              <a:rPr spc="-200" dirty="0"/>
              <a:t> </a:t>
            </a:r>
            <a:r>
              <a:rPr spc="175" dirty="0"/>
              <a:t>сектори</a:t>
            </a:r>
            <a:r>
              <a:rPr spc="-200" dirty="0"/>
              <a:t> </a:t>
            </a:r>
            <a:r>
              <a:rPr spc="114" dirty="0"/>
              <a:t>економіки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28699" y="836966"/>
            <a:ext cx="7251065" cy="756285"/>
            <a:chOff x="1028699" y="836966"/>
            <a:chExt cx="7251065" cy="756285"/>
          </a:xfrm>
        </p:grpSpPr>
        <p:sp>
          <p:nvSpPr>
            <p:cNvPr id="4" name="object 4"/>
            <p:cNvSpPr/>
            <p:nvPr/>
          </p:nvSpPr>
          <p:spPr>
            <a:xfrm>
              <a:off x="1028699" y="836966"/>
              <a:ext cx="4115435" cy="756285"/>
            </a:xfrm>
            <a:custGeom>
              <a:avLst/>
              <a:gdLst/>
              <a:ahLst/>
              <a:cxnLst/>
              <a:rect l="l" t="t" r="r" b="b"/>
              <a:pathLst>
                <a:path w="4115435" h="756285">
                  <a:moveTo>
                    <a:pt x="3738778" y="755757"/>
                  </a:moveTo>
                  <a:lnTo>
                    <a:pt x="377878" y="755757"/>
                  </a:lnTo>
                  <a:lnTo>
                    <a:pt x="330478" y="752813"/>
                  </a:lnTo>
                  <a:lnTo>
                    <a:pt x="284835" y="744216"/>
                  </a:lnTo>
                  <a:lnTo>
                    <a:pt x="241303" y="730322"/>
                  </a:lnTo>
                  <a:lnTo>
                    <a:pt x="200236" y="711483"/>
                  </a:lnTo>
                  <a:lnTo>
                    <a:pt x="161988" y="688054"/>
                  </a:lnTo>
                  <a:lnTo>
                    <a:pt x="126914" y="660389"/>
                  </a:lnTo>
                  <a:lnTo>
                    <a:pt x="95368" y="628843"/>
                  </a:lnTo>
                  <a:lnTo>
                    <a:pt x="67703" y="593769"/>
                  </a:lnTo>
                  <a:lnTo>
                    <a:pt x="44274" y="555521"/>
                  </a:lnTo>
                  <a:lnTo>
                    <a:pt x="25435" y="514454"/>
                  </a:lnTo>
                  <a:lnTo>
                    <a:pt x="11540" y="470922"/>
                  </a:lnTo>
                  <a:lnTo>
                    <a:pt x="2944" y="425279"/>
                  </a:lnTo>
                  <a:lnTo>
                    <a:pt x="0" y="377878"/>
                  </a:lnTo>
                  <a:lnTo>
                    <a:pt x="2944" y="330478"/>
                  </a:lnTo>
                  <a:lnTo>
                    <a:pt x="11540" y="284835"/>
                  </a:lnTo>
                  <a:lnTo>
                    <a:pt x="25435" y="241303"/>
                  </a:lnTo>
                  <a:lnTo>
                    <a:pt x="44274" y="200236"/>
                  </a:lnTo>
                  <a:lnTo>
                    <a:pt x="67703" y="161988"/>
                  </a:lnTo>
                  <a:lnTo>
                    <a:pt x="95368" y="126914"/>
                  </a:lnTo>
                  <a:lnTo>
                    <a:pt x="126914" y="95368"/>
                  </a:lnTo>
                  <a:lnTo>
                    <a:pt x="161988" y="67703"/>
                  </a:lnTo>
                  <a:lnTo>
                    <a:pt x="200236" y="44274"/>
                  </a:lnTo>
                  <a:lnTo>
                    <a:pt x="241303" y="25435"/>
                  </a:lnTo>
                  <a:lnTo>
                    <a:pt x="284835" y="11540"/>
                  </a:lnTo>
                  <a:lnTo>
                    <a:pt x="330478" y="2944"/>
                  </a:lnTo>
                  <a:lnTo>
                    <a:pt x="377878" y="0"/>
                  </a:lnTo>
                  <a:lnTo>
                    <a:pt x="3738778" y="0"/>
                  </a:lnTo>
                  <a:lnTo>
                    <a:pt x="3786178" y="2944"/>
                  </a:lnTo>
                  <a:lnTo>
                    <a:pt x="3831821" y="11540"/>
                  </a:lnTo>
                  <a:lnTo>
                    <a:pt x="3875353" y="25435"/>
                  </a:lnTo>
                  <a:lnTo>
                    <a:pt x="3916420" y="44274"/>
                  </a:lnTo>
                  <a:lnTo>
                    <a:pt x="3954668" y="67703"/>
                  </a:lnTo>
                  <a:lnTo>
                    <a:pt x="3989742" y="95368"/>
                  </a:lnTo>
                  <a:lnTo>
                    <a:pt x="4021289" y="126914"/>
                  </a:lnTo>
                  <a:lnTo>
                    <a:pt x="4048953" y="161988"/>
                  </a:lnTo>
                  <a:lnTo>
                    <a:pt x="4072382" y="200236"/>
                  </a:lnTo>
                  <a:lnTo>
                    <a:pt x="4091221" y="241303"/>
                  </a:lnTo>
                  <a:lnTo>
                    <a:pt x="4105116" y="284835"/>
                  </a:lnTo>
                  <a:lnTo>
                    <a:pt x="4113712" y="330478"/>
                  </a:lnTo>
                  <a:lnTo>
                    <a:pt x="4115336" y="356610"/>
                  </a:lnTo>
                  <a:lnTo>
                    <a:pt x="4115336" y="399146"/>
                  </a:lnTo>
                  <a:lnTo>
                    <a:pt x="4105116" y="470922"/>
                  </a:lnTo>
                  <a:lnTo>
                    <a:pt x="4091221" y="514454"/>
                  </a:lnTo>
                  <a:lnTo>
                    <a:pt x="4072382" y="555521"/>
                  </a:lnTo>
                  <a:lnTo>
                    <a:pt x="4048953" y="593769"/>
                  </a:lnTo>
                  <a:lnTo>
                    <a:pt x="4021289" y="628843"/>
                  </a:lnTo>
                  <a:lnTo>
                    <a:pt x="3989742" y="660389"/>
                  </a:lnTo>
                  <a:lnTo>
                    <a:pt x="3954668" y="688054"/>
                  </a:lnTo>
                  <a:lnTo>
                    <a:pt x="3916420" y="711483"/>
                  </a:lnTo>
                  <a:lnTo>
                    <a:pt x="3875353" y="730322"/>
                  </a:lnTo>
                  <a:lnTo>
                    <a:pt x="3831821" y="744216"/>
                  </a:lnTo>
                  <a:lnTo>
                    <a:pt x="3786178" y="752813"/>
                  </a:lnTo>
                  <a:lnTo>
                    <a:pt x="3738778" y="7557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45357" y="836966"/>
              <a:ext cx="3134360" cy="756285"/>
            </a:xfrm>
            <a:custGeom>
              <a:avLst/>
              <a:gdLst/>
              <a:ahLst/>
              <a:cxnLst/>
              <a:rect l="l" t="t" r="r" b="b"/>
              <a:pathLst>
                <a:path w="3134359" h="756285">
                  <a:moveTo>
                    <a:pt x="2756172" y="755757"/>
                  </a:moveTo>
                  <a:lnTo>
                    <a:pt x="377878" y="755757"/>
                  </a:lnTo>
                  <a:lnTo>
                    <a:pt x="330478" y="752813"/>
                  </a:lnTo>
                  <a:lnTo>
                    <a:pt x="284834" y="744216"/>
                  </a:lnTo>
                  <a:lnTo>
                    <a:pt x="241302" y="730322"/>
                  </a:lnTo>
                  <a:lnTo>
                    <a:pt x="200235" y="711483"/>
                  </a:lnTo>
                  <a:lnTo>
                    <a:pt x="161988" y="688054"/>
                  </a:lnTo>
                  <a:lnTo>
                    <a:pt x="126914" y="660389"/>
                  </a:lnTo>
                  <a:lnTo>
                    <a:pt x="95367" y="628843"/>
                  </a:lnTo>
                  <a:lnTo>
                    <a:pt x="67703" y="593769"/>
                  </a:lnTo>
                  <a:lnTo>
                    <a:pt x="44274" y="555521"/>
                  </a:lnTo>
                  <a:lnTo>
                    <a:pt x="25435" y="514454"/>
                  </a:lnTo>
                  <a:lnTo>
                    <a:pt x="11540" y="470922"/>
                  </a:lnTo>
                  <a:lnTo>
                    <a:pt x="2944" y="425279"/>
                  </a:lnTo>
                  <a:lnTo>
                    <a:pt x="0" y="377878"/>
                  </a:lnTo>
                  <a:lnTo>
                    <a:pt x="2944" y="330478"/>
                  </a:lnTo>
                  <a:lnTo>
                    <a:pt x="11540" y="284835"/>
                  </a:lnTo>
                  <a:lnTo>
                    <a:pt x="25435" y="241303"/>
                  </a:lnTo>
                  <a:lnTo>
                    <a:pt x="44274" y="200236"/>
                  </a:lnTo>
                  <a:lnTo>
                    <a:pt x="67703" y="161988"/>
                  </a:lnTo>
                  <a:lnTo>
                    <a:pt x="95367" y="126914"/>
                  </a:lnTo>
                  <a:lnTo>
                    <a:pt x="126914" y="95368"/>
                  </a:lnTo>
                  <a:lnTo>
                    <a:pt x="161988" y="67703"/>
                  </a:lnTo>
                  <a:lnTo>
                    <a:pt x="200235" y="44274"/>
                  </a:lnTo>
                  <a:lnTo>
                    <a:pt x="241302" y="25435"/>
                  </a:lnTo>
                  <a:lnTo>
                    <a:pt x="284834" y="11540"/>
                  </a:lnTo>
                  <a:lnTo>
                    <a:pt x="330478" y="2944"/>
                  </a:lnTo>
                  <a:lnTo>
                    <a:pt x="377878" y="0"/>
                  </a:lnTo>
                  <a:lnTo>
                    <a:pt x="2756172" y="0"/>
                  </a:lnTo>
                  <a:lnTo>
                    <a:pt x="2803572" y="2944"/>
                  </a:lnTo>
                  <a:lnTo>
                    <a:pt x="2849215" y="11540"/>
                  </a:lnTo>
                  <a:lnTo>
                    <a:pt x="2892748" y="25435"/>
                  </a:lnTo>
                  <a:lnTo>
                    <a:pt x="2933815" y="44274"/>
                  </a:lnTo>
                  <a:lnTo>
                    <a:pt x="2972062" y="67703"/>
                  </a:lnTo>
                  <a:lnTo>
                    <a:pt x="3007136" y="95368"/>
                  </a:lnTo>
                  <a:lnTo>
                    <a:pt x="3038683" y="126914"/>
                  </a:lnTo>
                  <a:lnTo>
                    <a:pt x="3066347" y="161988"/>
                  </a:lnTo>
                  <a:lnTo>
                    <a:pt x="3089776" y="200236"/>
                  </a:lnTo>
                  <a:lnTo>
                    <a:pt x="3108615" y="241303"/>
                  </a:lnTo>
                  <a:lnTo>
                    <a:pt x="3122510" y="284835"/>
                  </a:lnTo>
                  <a:lnTo>
                    <a:pt x="3131107" y="330478"/>
                  </a:lnTo>
                  <a:lnTo>
                    <a:pt x="3134051" y="377878"/>
                  </a:lnTo>
                  <a:lnTo>
                    <a:pt x="3131107" y="425279"/>
                  </a:lnTo>
                  <a:lnTo>
                    <a:pt x="3122510" y="470922"/>
                  </a:lnTo>
                  <a:lnTo>
                    <a:pt x="3108615" y="514454"/>
                  </a:lnTo>
                  <a:lnTo>
                    <a:pt x="3089776" y="555521"/>
                  </a:lnTo>
                  <a:lnTo>
                    <a:pt x="3066347" y="593769"/>
                  </a:lnTo>
                  <a:lnTo>
                    <a:pt x="3038683" y="628843"/>
                  </a:lnTo>
                  <a:lnTo>
                    <a:pt x="3007136" y="660389"/>
                  </a:lnTo>
                  <a:lnTo>
                    <a:pt x="2972062" y="688054"/>
                  </a:lnTo>
                  <a:lnTo>
                    <a:pt x="2933815" y="711483"/>
                  </a:lnTo>
                  <a:lnTo>
                    <a:pt x="2892748" y="730322"/>
                  </a:lnTo>
                  <a:lnTo>
                    <a:pt x="2849215" y="744216"/>
                  </a:lnTo>
                  <a:lnTo>
                    <a:pt x="2803572" y="752813"/>
                  </a:lnTo>
                  <a:lnTo>
                    <a:pt x="2756172" y="755757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335873" y="977370"/>
            <a:ext cx="6548755" cy="4476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128770" algn="l"/>
              </a:tabLst>
            </a:pPr>
            <a:r>
              <a:rPr sz="2750" b="1" spc="60" dirty="0">
                <a:solidFill>
                  <a:srgbClr val="404860"/>
                </a:solidFill>
                <a:latin typeface="Arial"/>
                <a:cs typeface="Arial"/>
              </a:rPr>
              <a:t>КВЕД</a:t>
            </a:r>
            <a:r>
              <a:rPr sz="2750" b="1" spc="-125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750" b="1" spc="280" dirty="0">
                <a:solidFill>
                  <a:srgbClr val="404860"/>
                </a:solidFill>
                <a:latin typeface="Arial"/>
                <a:cs typeface="Arial"/>
              </a:rPr>
              <a:t>ДК</a:t>
            </a:r>
            <a:r>
              <a:rPr sz="2750" b="1" spc="-120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750" b="1" spc="190" dirty="0">
                <a:solidFill>
                  <a:srgbClr val="404860"/>
                </a:solidFill>
                <a:latin typeface="Arial"/>
                <a:cs typeface="Arial"/>
              </a:rPr>
              <a:t>009:2010</a:t>
            </a:r>
            <a:r>
              <a:rPr sz="2750" b="1" dirty="0">
                <a:solidFill>
                  <a:srgbClr val="404860"/>
                </a:solidFill>
                <a:latin typeface="Arial"/>
                <a:cs typeface="Arial"/>
              </a:rPr>
              <a:t>	</a:t>
            </a:r>
            <a:r>
              <a:rPr sz="2750" b="1" spc="95" dirty="0">
                <a:solidFill>
                  <a:srgbClr val="FFFFFF"/>
                </a:solidFill>
                <a:latin typeface="Arial"/>
                <a:cs typeface="Arial"/>
              </a:rPr>
              <a:t>Сектори</a:t>
            </a:r>
            <a:r>
              <a:rPr sz="275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b="1" spc="330" dirty="0">
                <a:solidFill>
                  <a:srgbClr val="FFFFFF"/>
                </a:solidFill>
                <a:latin typeface="Arial"/>
                <a:cs typeface="Arial"/>
              </a:rPr>
              <a:t>9-</a:t>
            </a:r>
            <a:r>
              <a:rPr sz="2750" b="1" spc="-25" dirty="0">
                <a:solidFill>
                  <a:srgbClr val="FFFFFF"/>
                </a:solidFill>
                <a:latin typeface="Arial"/>
                <a:cs typeface="Arial"/>
              </a:rPr>
              <a:t>16</a:t>
            </a:r>
            <a:endParaRPr sz="27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088638" y="4631534"/>
            <a:ext cx="3602354" cy="1375410"/>
          </a:xfrm>
          <a:custGeom>
            <a:avLst/>
            <a:gdLst/>
            <a:ahLst/>
            <a:cxnLst/>
            <a:rect l="l" t="t" r="r" b="b"/>
            <a:pathLst>
              <a:path w="3602355" h="1375410">
                <a:moveTo>
                  <a:pt x="3268635" y="1375247"/>
                </a:moveTo>
                <a:lnTo>
                  <a:pt x="333374" y="1375247"/>
                </a:lnTo>
                <a:lnTo>
                  <a:pt x="284111" y="1371632"/>
                </a:lnTo>
                <a:lnTo>
                  <a:pt x="237091" y="1361132"/>
                </a:lnTo>
                <a:lnTo>
                  <a:pt x="192832" y="1344262"/>
                </a:lnTo>
                <a:lnTo>
                  <a:pt x="151848" y="1321538"/>
                </a:lnTo>
                <a:lnTo>
                  <a:pt x="114656" y="1293475"/>
                </a:lnTo>
                <a:lnTo>
                  <a:pt x="81771" y="1260590"/>
                </a:lnTo>
                <a:lnTo>
                  <a:pt x="53708" y="1223398"/>
                </a:lnTo>
                <a:lnTo>
                  <a:pt x="30984" y="1182414"/>
                </a:lnTo>
                <a:lnTo>
                  <a:pt x="14114" y="1138155"/>
                </a:lnTo>
                <a:lnTo>
                  <a:pt x="3614" y="1091135"/>
                </a:lnTo>
                <a:lnTo>
                  <a:pt x="0" y="1041872"/>
                </a:lnTo>
                <a:lnTo>
                  <a:pt x="0" y="333374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4" y="0"/>
                </a:lnTo>
                <a:lnTo>
                  <a:pt x="3268635" y="0"/>
                </a:lnTo>
                <a:lnTo>
                  <a:pt x="3317899" y="3614"/>
                </a:lnTo>
                <a:lnTo>
                  <a:pt x="3364918" y="14114"/>
                </a:lnTo>
                <a:lnTo>
                  <a:pt x="3409178" y="30984"/>
                </a:lnTo>
                <a:lnTo>
                  <a:pt x="3450161" y="53708"/>
                </a:lnTo>
                <a:lnTo>
                  <a:pt x="3487354" y="81771"/>
                </a:lnTo>
                <a:lnTo>
                  <a:pt x="3520239" y="114656"/>
                </a:lnTo>
                <a:lnTo>
                  <a:pt x="3548301" y="151848"/>
                </a:lnTo>
                <a:lnTo>
                  <a:pt x="3571025" y="192832"/>
                </a:lnTo>
                <a:lnTo>
                  <a:pt x="3587895" y="237091"/>
                </a:lnTo>
                <a:lnTo>
                  <a:pt x="3598395" y="284111"/>
                </a:lnTo>
                <a:lnTo>
                  <a:pt x="3602010" y="333374"/>
                </a:lnTo>
                <a:lnTo>
                  <a:pt x="3602010" y="1041872"/>
                </a:lnTo>
                <a:lnTo>
                  <a:pt x="3598395" y="1091135"/>
                </a:lnTo>
                <a:lnTo>
                  <a:pt x="3587895" y="1138155"/>
                </a:lnTo>
                <a:lnTo>
                  <a:pt x="3571025" y="1182414"/>
                </a:lnTo>
                <a:lnTo>
                  <a:pt x="3548301" y="1223398"/>
                </a:lnTo>
                <a:lnTo>
                  <a:pt x="3520239" y="1260590"/>
                </a:lnTo>
                <a:lnTo>
                  <a:pt x="3487354" y="1293475"/>
                </a:lnTo>
                <a:lnTo>
                  <a:pt x="3450161" y="1321538"/>
                </a:lnTo>
                <a:lnTo>
                  <a:pt x="3409178" y="1344262"/>
                </a:lnTo>
                <a:lnTo>
                  <a:pt x="3364918" y="1361132"/>
                </a:lnTo>
                <a:lnTo>
                  <a:pt x="3317899" y="1371632"/>
                </a:lnTo>
                <a:lnTo>
                  <a:pt x="3268635" y="1375247"/>
                </a:lnTo>
                <a:close/>
              </a:path>
            </a:pathLst>
          </a:custGeom>
          <a:solidFill>
            <a:srgbClr val="E4E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582105" y="6254851"/>
            <a:ext cx="2981960" cy="1375410"/>
          </a:xfrm>
          <a:custGeom>
            <a:avLst/>
            <a:gdLst/>
            <a:ahLst/>
            <a:cxnLst/>
            <a:rect l="l" t="t" r="r" b="b"/>
            <a:pathLst>
              <a:path w="2981959" h="1375409">
                <a:moveTo>
                  <a:pt x="2648854" y="1375246"/>
                </a:moveTo>
                <a:lnTo>
                  <a:pt x="333374" y="1375246"/>
                </a:lnTo>
                <a:lnTo>
                  <a:pt x="284111" y="1371632"/>
                </a:lnTo>
                <a:lnTo>
                  <a:pt x="237091" y="1361132"/>
                </a:lnTo>
                <a:lnTo>
                  <a:pt x="192832" y="1344262"/>
                </a:lnTo>
                <a:lnTo>
                  <a:pt x="151848" y="1321538"/>
                </a:lnTo>
                <a:lnTo>
                  <a:pt x="114656" y="1293475"/>
                </a:lnTo>
                <a:lnTo>
                  <a:pt x="81771" y="1260590"/>
                </a:lnTo>
                <a:lnTo>
                  <a:pt x="53708" y="1223398"/>
                </a:lnTo>
                <a:lnTo>
                  <a:pt x="30984" y="1182414"/>
                </a:lnTo>
                <a:lnTo>
                  <a:pt x="14114" y="1138154"/>
                </a:lnTo>
                <a:lnTo>
                  <a:pt x="3614" y="1091135"/>
                </a:lnTo>
                <a:lnTo>
                  <a:pt x="0" y="1041872"/>
                </a:lnTo>
                <a:lnTo>
                  <a:pt x="0" y="333375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4" y="0"/>
                </a:lnTo>
                <a:lnTo>
                  <a:pt x="2648854" y="0"/>
                </a:lnTo>
                <a:lnTo>
                  <a:pt x="2698117" y="3614"/>
                </a:lnTo>
                <a:lnTo>
                  <a:pt x="2745137" y="14114"/>
                </a:lnTo>
                <a:lnTo>
                  <a:pt x="2789396" y="30984"/>
                </a:lnTo>
                <a:lnTo>
                  <a:pt x="2830380" y="53708"/>
                </a:lnTo>
                <a:lnTo>
                  <a:pt x="2867572" y="81771"/>
                </a:lnTo>
                <a:lnTo>
                  <a:pt x="2900457" y="114656"/>
                </a:lnTo>
                <a:lnTo>
                  <a:pt x="2928520" y="151848"/>
                </a:lnTo>
                <a:lnTo>
                  <a:pt x="2951244" y="192832"/>
                </a:lnTo>
                <a:lnTo>
                  <a:pt x="2968114" y="237091"/>
                </a:lnTo>
                <a:lnTo>
                  <a:pt x="2978614" y="284111"/>
                </a:lnTo>
                <a:lnTo>
                  <a:pt x="2981492" y="323333"/>
                </a:lnTo>
                <a:lnTo>
                  <a:pt x="2981492" y="1051914"/>
                </a:lnTo>
                <a:lnTo>
                  <a:pt x="2978614" y="1091135"/>
                </a:lnTo>
                <a:lnTo>
                  <a:pt x="2968114" y="1138154"/>
                </a:lnTo>
                <a:lnTo>
                  <a:pt x="2951244" y="1182414"/>
                </a:lnTo>
                <a:lnTo>
                  <a:pt x="2928520" y="1223398"/>
                </a:lnTo>
                <a:lnTo>
                  <a:pt x="2900457" y="1260590"/>
                </a:lnTo>
                <a:lnTo>
                  <a:pt x="2867572" y="1293475"/>
                </a:lnTo>
                <a:lnTo>
                  <a:pt x="2830380" y="1321538"/>
                </a:lnTo>
                <a:lnTo>
                  <a:pt x="2789396" y="1344262"/>
                </a:lnTo>
                <a:lnTo>
                  <a:pt x="2745137" y="1361132"/>
                </a:lnTo>
                <a:lnTo>
                  <a:pt x="2698117" y="1371632"/>
                </a:lnTo>
                <a:lnTo>
                  <a:pt x="2648854" y="1375246"/>
                </a:lnTo>
                <a:close/>
              </a:path>
            </a:pathLst>
          </a:custGeom>
          <a:solidFill>
            <a:srgbClr val="E4E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28700" y="7883052"/>
            <a:ext cx="5337810" cy="1375410"/>
          </a:xfrm>
          <a:custGeom>
            <a:avLst/>
            <a:gdLst/>
            <a:ahLst/>
            <a:cxnLst/>
            <a:rect l="l" t="t" r="r" b="b"/>
            <a:pathLst>
              <a:path w="5337810" h="1375409">
                <a:moveTo>
                  <a:pt x="5003828" y="1375246"/>
                </a:moveTo>
                <a:lnTo>
                  <a:pt x="333374" y="1375246"/>
                </a:lnTo>
                <a:lnTo>
                  <a:pt x="284111" y="1371632"/>
                </a:lnTo>
                <a:lnTo>
                  <a:pt x="237091" y="1361132"/>
                </a:lnTo>
                <a:lnTo>
                  <a:pt x="192832" y="1344262"/>
                </a:lnTo>
                <a:lnTo>
                  <a:pt x="151848" y="1321538"/>
                </a:lnTo>
                <a:lnTo>
                  <a:pt x="114656" y="1293475"/>
                </a:lnTo>
                <a:lnTo>
                  <a:pt x="81771" y="1260590"/>
                </a:lnTo>
                <a:lnTo>
                  <a:pt x="53708" y="1223398"/>
                </a:lnTo>
                <a:lnTo>
                  <a:pt x="30984" y="1182414"/>
                </a:lnTo>
                <a:lnTo>
                  <a:pt x="14114" y="1138155"/>
                </a:lnTo>
                <a:lnTo>
                  <a:pt x="3614" y="1091135"/>
                </a:lnTo>
                <a:lnTo>
                  <a:pt x="0" y="1041871"/>
                </a:lnTo>
                <a:lnTo>
                  <a:pt x="0" y="333374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4" y="0"/>
                </a:lnTo>
                <a:lnTo>
                  <a:pt x="5003828" y="0"/>
                </a:lnTo>
                <a:lnTo>
                  <a:pt x="5053091" y="3614"/>
                </a:lnTo>
                <a:lnTo>
                  <a:pt x="5100111" y="14114"/>
                </a:lnTo>
                <a:lnTo>
                  <a:pt x="5144370" y="30984"/>
                </a:lnTo>
                <a:lnTo>
                  <a:pt x="5185354" y="53708"/>
                </a:lnTo>
                <a:lnTo>
                  <a:pt x="5222546" y="81771"/>
                </a:lnTo>
                <a:lnTo>
                  <a:pt x="5255431" y="114656"/>
                </a:lnTo>
                <a:lnTo>
                  <a:pt x="5283494" y="151848"/>
                </a:lnTo>
                <a:lnTo>
                  <a:pt x="5306218" y="192832"/>
                </a:lnTo>
                <a:lnTo>
                  <a:pt x="5323087" y="237091"/>
                </a:lnTo>
                <a:lnTo>
                  <a:pt x="5333588" y="284111"/>
                </a:lnTo>
                <a:lnTo>
                  <a:pt x="5337202" y="333374"/>
                </a:lnTo>
                <a:lnTo>
                  <a:pt x="5337202" y="1041871"/>
                </a:lnTo>
                <a:lnTo>
                  <a:pt x="5333588" y="1091135"/>
                </a:lnTo>
                <a:lnTo>
                  <a:pt x="5323087" y="1138155"/>
                </a:lnTo>
                <a:lnTo>
                  <a:pt x="5306218" y="1182414"/>
                </a:lnTo>
                <a:lnTo>
                  <a:pt x="5283494" y="1223398"/>
                </a:lnTo>
                <a:lnTo>
                  <a:pt x="5255431" y="1260590"/>
                </a:lnTo>
                <a:lnTo>
                  <a:pt x="5222546" y="1293475"/>
                </a:lnTo>
                <a:lnTo>
                  <a:pt x="5185354" y="1321538"/>
                </a:lnTo>
                <a:lnTo>
                  <a:pt x="5144370" y="1344262"/>
                </a:lnTo>
                <a:lnTo>
                  <a:pt x="5100111" y="1361132"/>
                </a:lnTo>
                <a:lnTo>
                  <a:pt x="5053091" y="1371632"/>
                </a:lnTo>
                <a:lnTo>
                  <a:pt x="5003828" y="1375246"/>
                </a:lnTo>
                <a:close/>
              </a:path>
            </a:pathLst>
          </a:custGeom>
          <a:solidFill>
            <a:srgbClr val="E4E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308598" y="7883052"/>
            <a:ext cx="3615690" cy="1375410"/>
          </a:xfrm>
          <a:custGeom>
            <a:avLst/>
            <a:gdLst/>
            <a:ahLst/>
            <a:cxnLst/>
            <a:rect l="l" t="t" r="r" b="b"/>
            <a:pathLst>
              <a:path w="3615690" h="1375409">
                <a:moveTo>
                  <a:pt x="3282730" y="1375246"/>
                </a:moveTo>
                <a:lnTo>
                  <a:pt x="333375" y="1375246"/>
                </a:lnTo>
                <a:lnTo>
                  <a:pt x="284111" y="1371632"/>
                </a:lnTo>
                <a:lnTo>
                  <a:pt x="237092" y="1361132"/>
                </a:lnTo>
                <a:lnTo>
                  <a:pt x="192832" y="1344262"/>
                </a:lnTo>
                <a:lnTo>
                  <a:pt x="151848" y="1321538"/>
                </a:lnTo>
                <a:lnTo>
                  <a:pt x="114656" y="1293476"/>
                </a:lnTo>
                <a:lnTo>
                  <a:pt x="81771" y="1260590"/>
                </a:lnTo>
                <a:lnTo>
                  <a:pt x="53708" y="1223398"/>
                </a:lnTo>
                <a:lnTo>
                  <a:pt x="30984" y="1182414"/>
                </a:lnTo>
                <a:lnTo>
                  <a:pt x="14114" y="1138155"/>
                </a:lnTo>
                <a:lnTo>
                  <a:pt x="3614" y="1091135"/>
                </a:lnTo>
                <a:lnTo>
                  <a:pt x="0" y="1041872"/>
                </a:lnTo>
                <a:lnTo>
                  <a:pt x="0" y="333375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2" y="14114"/>
                </a:lnTo>
                <a:lnTo>
                  <a:pt x="284111" y="3614"/>
                </a:lnTo>
                <a:lnTo>
                  <a:pt x="333375" y="0"/>
                </a:lnTo>
                <a:lnTo>
                  <a:pt x="3282730" y="0"/>
                </a:lnTo>
                <a:lnTo>
                  <a:pt x="3331994" y="3614"/>
                </a:lnTo>
                <a:lnTo>
                  <a:pt x="3379013" y="14114"/>
                </a:lnTo>
                <a:lnTo>
                  <a:pt x="3423272" y="30984"/>
                </a:lnTo>
                <a:lnTo>
                  <a:pt x="3464256" y="53708"/>
                </a:lnTo>
                <a:lnTo>
                  <a:pt x="3501448" y="81771"/>
                </a:lnTo>
                <a:lnTo>
                  <a:pt x="3534334" y="114656"/>
                </a:lnTo>
                <a:lnTo>
                  <a:pt x="3562396" y="151848"/>
                </a:lnTo>
                <a:lnTo>
                  <a:pt x="3585120" y="192832"/>
                </a:lnTo>
                <a:lnTo>
                  <a:pt x="3601990" y="237091"/>
                </a:lnTo>
                <a:lnTo>
                  <a:pt x="3612490" y="284111"/>
                </a:lnTo>
                <a:lnTo>
                  <a:pt x="3615395" y="323700"/>
                </a:lnTo>
                <a:lnTo>
                  <a:pt x="3615395" y="1051547"/>
                </a:lnTo>
                <a:lnTo>
                  <a:pt x="3612490" y="1091135"/>
                </a:lnTo>
                <a:lnTo>
                  <a:pt x="3601990" y="1138155"/>
                </a:lnTo>
                <a:lnTo>
                  <a:pt x="3585120" y="1182414"/>
                </a:lnTo>
                <a:lnTo>
                  <a:pt x="3562396" y="1223398"/>
                </a:lnTo>
                <a:lnTo>
                  <a:pt x="3534334" y="1260590"/>
                </a:lnTo>
                <a:lnTo>
                  <a:pt x="3501448" y="1293476"/>
                </a:lnTo>
                <a:lnTo>
                  <a:pt x="3464256" y="1321538"/>
                </a:lnTo>
                <a:lnTo>
                  <a:pt x="3423272" y="1344262"/>
                </a:lnTo>
                <a:lnTo>
                  <a:pt x="3379013" y="1361132"/>
                </a:lnTo>
                <a:lnTo>
                  <a:pt x="3331994" y="1371632"/>
                </a:lnTo>
                <a:lnTo>
                  <a:pt x="3282730" y="1375246"/>
                </a:lnTo>
                <a:close/>
              </a:path>
            </a:pathLst>
          </a:custGeom>
          <a:solidFill>
            <a:srgbClr val="E4E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28699" y="4631534"/>
            <a:ext cx="9852660" cy="1375410"/>
          </a:xfrm>
          <a:custGeom>
            <a:avLst/>
            <a:gdLst/>
            <a:ahLst/>
            <a:cxnLst/>
            <a:rect l="l" t="t" r="r" b="b"/>
            <a:pathLst>
              <a:path w="9852660" h="1375410">
                <a:moveTo>
                  <a:pt x="9521036" y="1375246"/>
                </a:moveTo>
                <a:lnTo>
                  <a:pt x="333375" y="1375246"/>
                </a:lnTo>
                <a:lnTo>
                  <a:pt x="284111" y="1371632"/>
                </a:lnTo>
                <a:lnTo>
                  <a:pt x="237091" y="1361132"/>
                </a:lnTo>
                <a:lnTo>
                  <a:pt x="192832" y="1344262"/>
                </a:lnTo>
                <a:lnTo>
                  <a:pt x="151848" y="1321538"/>
                </a:lnTo>
                <a:lnTo>
                  <a:pt x="114656" y="1293475"/>
                </a:lnTo>
                <a:lnTo>
                  <a:pt x="81771" y="1260590"/>
                </a:lnTo>
                <a:lnTo>
                  <a:pt x="53708" y="1223398"/>
                </a:lnTo>
                <a:lnTo>
                  <a:pt x="30984" y="1182414"/>
                </a:lnTo>
                <a:lnTo>
                  <a:pt x="14114" y="1138155"/>
                </a:lnTo>
                <a:lnTo>
                  <a:pt x="3614" y="1091135"/>
                </a:lnTo>
                <a:lnTo>
                  <a:pt x="0" y="1041872"/>
                </a:lnTo>
                <a:lnTo>
                  <a:pt x="0" y="333375"/>
                </a:lnTo>
                <a:lnTo>
                  <a:pt x="3614" y="284111"/>
                </a:lnTo>
                <a:lnTo>
                  <a:pt x="14114" y="237092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5" y="0"/>
                </a:lnTo>
                <a:lnTo>
                  <a:pt x="9521036" y="0"/>
                </a:lnTo>
                <a:lnTo>
                  <a:pt x="9570300" y="3614"/>
                </a:lnTo>
                <a:lnTo>
                  <a:pt x="9617319" y="14114"/>
                </a:lnTo>
                <a:lnTo>
                  <a:pt x="9661579" y="30984"/>
                </a:lnTo>
                <a:lnTo>
                  <a:pt x="9702563" y="53708"/>
                </a:lnTo>
                <a:lnTo>
                  <a:pt x="9739755" y="81771"/>
                </a:lnTo>
                <a:lnTo>
                  <a:pt x="9772640" y="114656"/>
                </a:lnTo>
                <a:lnTo>
                  <a:pt x="9800703" y="151848"/>
                </a:lnTo>
                <a:lnTo>
                  <a:pt x="9823427" y="192832"/>
                </a:lnTo>
                <a:lnTo>
                  <a:pt x="9840297" y="237092"/>
                </a:lnTo>
                <a:lnTo>
                  <a:pt x="9850797" y="284111"/>
                </a:lnTo>
                <a:lnTo>
                  <a:pt x="9852355" y="305338"/>
                </a:lnTo>
                <a:lnTo>
                  <a:pt x="9852355" y="1069909"/>
                </a:lnTo>
                <a:lnTo>
                  <a:pt x="9840297" y="1138155"/>
                </a:lnTo>
                <a:lnTo>
                  <a:pt x="9823427" y="1182414"/>
                </a:lnTo>
                <a:lnTo>
                  <a:pt x="9800703" y="1223398"/>
                </a:lnTo>
                <a:lnTo>
                  <a:pt x="9772640" y="1260590"/>
                </a:lnTo>
                <a:lnTo>
                  <a:pt x="9739755" y="1293475"/>
                </a:lnTo>
                <a:lnTo>
                  <a:pt x="9702563" y="1321538"/>
                </a:lnTo>
                <a:lnTo>
                  <a:pt x="9661579" y="1344262"/>
                </a:lnTo>
                <a:lnTo>
                  <a:pt x="9617319" y="1361132"/>
                </a:lnTo>
                <a:lnTo>
                  <a:pt x="9570300" y="1371632"/>
                </a:lnTo>
                <a:lnTo>
                  <a:pt x="9521036" y="13752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28700" y="6259735"/>
            <a:ext cx="5337810" cy="1375410"/>
          </a:xfrm>
          <a:custGeom>
            <a:avLst/>
            <a:gdLst/>
            <a:ahLst/>
            <a:cxnLst/>
            <a:rect l="l" t="t" r="r" b="b"/>
            <a:pathLst>
              <a:path w="5337810" h="1375409">
                <a:moveTo>
                  <a:pt x="5003828" y="1375246"/>
                </a:moveTo>
                <a:lnTo>
                  <a:pt x="333374" y="1375246"/>
                </a:lnTo>
                <a:lnTo>
                  <a:pt x="284111" y="1371632"/>
                </a:lnTo>
                <a:lnTo>
                  <a:pt x="237091" y="1361132"/>
                </a:lnTo>
                <a:lnTo>
                  <a:pt x="192832" y="1344262"/>
                </a:lnTo>
                <a:lnTo>
                  <a:pt x="151848" y="1321538"/>
                </a:lnTo>
                <a:lnTo>
                  <a:pt x="114656" y="1293475"/>
                </a:lnTo>
                <a:lnTo>
                  <a:pt x="81771" y="1260590"/>
                </a:lnTo>
                <a:lnTo>
                  <a:pt x="53708" y="1223398"/>
                </a:lnTo>
                <a:lnTo>
                  <a:pt x="30984" y="1182414"/>
                </a:lnTo>
                <a:lnTo>
                  <a:pt x="14114" y="1138155"/>
                </a:lnTo>
                <a:lnTo>
                  <a:pt x="3614" y="1091135"/>
                </a:lnTo>
                <a:lnTo>
                  <a:pt x="0" y="1041871"/>
                </a:lnTo>
                <a:lnTo>
                  <a:pt x="0" y="333374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4" y="0"/>
                </a:lnTo>
                <a:lnTo>
                  <a:pt x="5003828" y="0"/>
                </a:lnTo>
                <a:lnTo>
                  <a:pt x="5053091" y="3614"/>
                </a:lnTo>
                <a:lnTo>
                  <a:pt x="5100111" y="14114"/>
                </a:lnTo>
                <a:lnTo>
                  <a:pt x="5144370" y="30984"/>
                </a:lnTo>
                <a:lnTo>
                  <a:pt x="5185354" y="53708"/>
                </a:lnTo>
                <a:lnTo>
                  <a:pt x="5222546" y="81771"/>
                </a:lnTo>
                <a:lnTo>
                  <a:pt x="5255431" y="114656"/>
                </a:lnTo>
                <a:lnTo>
                  <a:pt x="5283494" y="151848"/>
                </a:lnTo>
                <a:lnTo>
                  <a:pt x="5306218" y="192832"/>
                </a:lnTo>
                <a:lnTo>
                  <a:pt x="5323087" y="237091"/>
                </a:lnTo>
                <a:lnTo>
                  <a:pt x="5333588" y="284111"/>
                </a:lnTo>
                <a:lnTo>
                  <a:pt x="5337202" y="333374"/>
                </a:lnTo>
                <a:lnTo>
                  <a:pt x="5337202" y="1041871"/>
                </a:lnTo>
                <a:lnTo>
                  <a:pt x="5333588" y="1091135"/>
                </a:lnTo>
                <a:lnTo>
                  <a:pt x="5323087" y="1138155"/>
                </a:lnTo>
                <a:lnTo>
                  <a:pt x="5306218" y="1182414"/>
                </a:lnTo>
                <a:lnTo>
                  <a:pt x="5283494" y="1223398"/>
                </a:lnTo>
                <a:lnTo>
                  <a:pt x="5255431" y="1260590"/>
                </a:lnTo>
                <a:lnTo>
                  <a:pt x="5222546" y="1293475"/>
                </a:lnTo>
                <a:lnTo>
                  <a:pt x="5185354" y="1321538"/>
                </a:lnTo>
                <a:lnTo>
                  <a:pt x="5144370" y="1344262"/>
                </a:lnTo>
                <a:lnTo>
                  <a:pt x="5100111" y="1361132"/>
                </a:lnTo>
                <a:lnTo>
                  <a:pt x="5053091" y="1371632"/>
                </a:lnTo>
                <a:lnTo>
                  <a:pt x="5003828" y="13752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784295" y="6259735"/>
            <a:ext cx="6010275" cy="1375410"/>
          </a:xfrm>
          <a:custGeom>
            <a:avLst/>
            <a:gdLst/>
            <a:ahLst/>
            <a:cxnLst/>
            <a:rect l="l" t="t" r="r" b="b"/>
            <a:pathLst>
              <a:path w="6010275" h="1375409">
                <a:moveTo>
                  <a:pt x="5676496" y="1375246"/>
                </a:moveTo>
                <a:lnTo>
                  <a:pt x="333374" y="1375246"/>
                </a:lnTo>
                <a:lnTo>
                  <a:pt x="284111" y="1371632"/>
                </a:lnTo>
                <a:lnTo>
                  <a:pt x="237091" y="1361132"/>
                </a:lnTo>
                <a:lnTo>
                  <a:pt x="192832" y="1344262"/>
                </a:lnTo>
                <a:lnTo>
                  <a:pt x="151848" y="1321538"/>
                </a:lnTo>
                <a:lnTo>
                  <a:pt x="114656" y="1293475"/>
                </a:lnTo>
                <a:lnTo>
                  <a:pt x="81771" y="1260590"/>
                </a:lnTo>
                <a:lnTo>
                  <a:pt x="53708" y="1223398"/>
                </a:lnTo>
                <a:lnTo>
                  <a:pt x="30984" y="1182414"/>
                </a:lnTo>
                <a:lnTo>
                  <a:pt x="14114" y="1138155"/>
                </a:lnTo>
                <a:lnTo>
                  <a:pt x="3614" y="1091135"/>
                </a:lnTo>
                <a:lnTo>
                  <a:pt x="0" y="1041871"/>
                </a:lnTo>
                <a:lnTo>
                  <a:pt x="0" y="333374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4" y="0"/>
                </a:lnTo>
                <a:lnTo>
                  <a:pt x="5676496" y="0"/>
                </a:lnTo>
                <a:lnTo>
                  <a:pt x="5725760" y="3614"/>
                </a:lnTo>
                <a:lnTo>
                  <a:pt x="5772779" y="14114"/>
                </a:lnTo>
                <a:lnTo>
                  <a:pt x="5817039" y="30984"/>
                </a:lnTo>
                <a:lnTo>
                  <a:pt x="5858022" y="53708"/>
                </a:lnTo>
                <a:lnTo>
                  <a:pt x="5895215" y="81771"/>
                </a:lnTo>
                <a:lnTo>
                  <a:pt x="5928100" y="114656"/>
                </a:lnTo>
                <a:lnTo>
                  <a:pt x="5956162" y="151848"/>
                </a:lnTo>
                <a:lnTo>
                  <a:pt x="5978886" y="192832"/>
                </a:lnTo>
                <a:lnTo>
                  <a:pt x="5995756" y="237091"/>
                </a:lnTo>
                <a:lnTo>
                  <a:pt x="6006257" y="284111"/>
                </a:lnTo>
                <a:lnTo>
                  <a:pt x="6009871" y="333374"/>
                </a:lnTo>
                <a:lnTo>
                  <a:pt x="6009871" y="1041871"/>
                </a:lnTo>
                <a:lnTo>
                  <a:pt x="6006257" y="1091135"/>
                </a:lnTo>
                <a:lnTo>
                  <a:pt x="5995756" y="1138155"/>
                </a:lnTo>
                <a:lnTo>
                  <a:pt x="5978886" y="1182414"/>
                </a:lnTo>
                <a:lnTo>
                  <a:pt x="5956162" y="1223398"/>
                </a:lnTo>
                <a:lnTo>
                  <a:pt x="5928100" y="1260590"/>
                </a:lnTo>
                <a:lnTo>
                  <a:pt x="5895215" y="1293475"/>
                </a:lnTo>
                <a:lnTo>
                  <a:pt x="5858022" y="1321538"/>
                </a:lnTo>
                <a:lnTo>
                  <a:pt x="5817039" y="1344262"/>
                </a:lnTo>
                <a:lnTo>
                  <a:pt x="5772779" y="1361132"/>
                </a:lnTo>
                <a:lnTo>
                  <a:pt x="5725760" y="1371632"/>
                </a:lnTo>
                <a:lnTo>
                  <a:pt x="5676496" y="13752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584506" y="7883052"/>
            <a:ext cx="4502150" cy="1375410"/>
          </a:xfrm>
          <a:custGeom>
            <a:avLst/>
            <a:gdLst/>
            <a:ahLst/>
            <a:cxnLst/>
            <a:rect l="l" t="t" r="r" b="b"/>
            <a:pathLst>
              <a:path w="4502150" h="1375409">
                <a:moveTo>
                  <a:pt x="4170758" y="1375246"/>
                </a:moveTo>
                <a:lnTo>
                  <a:pt x="333375" y="1375246"/>
                </a:lnTo>
                <a:lnTo>
                  <a:pt x="284111" y="1371632"/>
                </a:lnTo>
                <a:lnTo>
                  <a:pt x="237091" y="1361132"/>
                </a:lnTo>
                <a:lnTo>
                  <a:pt x="192832" y="1344262"/>
                </a:lnTo>
                <a:lnTo>
                  <a:pt x="151848" y="1321538"/>
                </a:lnTo>
                <a:lnTo>
                  <a:pt x="114656" y="1293476"/>
                </a:lnTo>
                <a:lnTo>
                  <a:pt x="81771" y="1260590"/>
                </a:lnTo>
                <a:lnTo>
                  <a:pt x="53708" y="1223398"/>
                </a:lnTo>
                <a:lnTo>
                  <a:pt x="30984" y="1182414"/>
                </a:lnTo>
                <a:lnTo>
                  <a:pt x="14114" y="1138155"/>
                </a:lnTo>
                <a:lnTo>
                  <a:pt x="3614" y="1091135"/>
                </a:lnTo>
                <a:lnTo>
                  <a:pt x="0" y="1041872"/>
                </a:lnTo>
                <a:lnTo>
                  <a:pt x="0" y="333375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5" y="0"/>
                </a:lnTo>
                <a:lnTo>
                  <a:pt x="4170758" y="0"/>
                </a:lnTo>
                <a:lnTo>
                  <a:pt x="4220021" y="3614"/>
                </a:lnTo>
                <a:lnTo>
                  <a:pt x="4267040" y="14114"/>
                </a:lnTo>
                <a:lnTo>
                  <a:pt x="4311300" y="30984"/>
                </a:lnTo>
                <a:lnTo>
                  <a:pt x="4352283" y="53708"/>
                </a:lnTo>
                <a:lnTo>
                  <a:pt x="4389475" y="81771"/>
                </a:lnTo>
                <a:lnTo>
                  <a:pt x="4422361" y="114656"/>
                </a:lnTo>
                <a:lnTo>
                  <a:pt x="4450423" y="151848"/>
                </a:lnTo>
                <a:lnTo>
                  <a:pt x="4473147" y="192832"/>
                </a:lnTo>
                <a:lnTo>
                  <a:pt x="4490017" y="237091"/>
                </a:lnTo>
                <a:lnTo>
                  <a:pt x="4500517" y="284111"/>
                </a:lnTo>
                <a:lnTo>
                  <a:pt x="4501785" y="301386"/>
                </a:lnTo>
                <a:lnTo>
                  <a:pt x="4501785" y="1073860"/>
                </a:lnTo>
                <a:lnTo>
                  <a:pt x="4490017" y="1138155"/>
                </a:lnTo>
                <a:lnTo>
                  <a:pt x="4473147" y="1182414"/>
                </a:lnTo>
                <a:lnTo>
                  <a:pt x="4450423" y="1223398"/>
                </a:lnTo>
                <a:lnTo>
                  <a:pt x="4422361" y="1260590"/>
                </a:lnTo>
                <a:lnTo>
                  <a:pt x="4389475" y="1293476"/>
                </a:lnTo>
                <a:lnTo>
                  <a:pt x="4352283" y="1321538"/>
                </a:lnTo>
                <a:lnTo>
                  <a:pt x="4311300" y="1344262"/>
                </a:lnTo>
                <a:lnTo>
                  <a:pt x="4267040" y="1361132"/>
                </a:lnTo>
                <a:lnTo>
                  <a:pt x="4220021" y="1371632"/>
                </a:lnTo>
                <a:lnTo>
                  <a:pt x="4170758" y="13752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1483826" y="5077751"/>
            <a:ext cx="279590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b="1" spc="-10" dirty="0">
                <a:solidFill>
                  <a:srgbClr val="161517"/>
                </a:solidFill>
                <a:latin typeface="Arial"/>
                <a:cs typeface="Arial"/>
              </a:rPr>
              <a:t>Промисловість</a:t>
            </a:r>
            <a:endParaRPr sz="2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77294" y="6505546"/>
            <a:ext cx="2150745" cy="85407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3160"/>
              </a:lnSpc>
              <a:spcBef>
                <a:spcPts val="375"/>
              </a:spcBef>
            </a:pPr>
            <a:r>
              <a:rPr sz="2800" b="1" spc="50" dirty="0">
                <a:solidFill>
                  <a:srgbClr val="161517"/>
                </a:solidFill>
                <a:latin typeface="Arial"/>
                <a:cs typeface="Arial"/>
              </a:rPr>
              <a:t>Транспорт</a:t>
            </a:r>
            <a:r>
              <a:rPr sz="2800" b="1" spc="-9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800" b="1" spc="-50" dirty="0">
                <a:solidFill>
                  <a:srgbClr val="161517"/>
                </a:solidFill>
                <a:latin typeface="Arial"/>
                <a:cs typeface="Arial"/>
              </a:rPr>
              <a:t>і </a:t>
            </a:r>
            <a:r>
              <a:rPr sz="2800" b="1" spc="50" dirty="0">
                <a:solidFill>
                  <a:srgbClr val="161517"/>
                </a:solidFill>
                <a:latin typeface="Arial"/>
                <a:cs typeface="Arial"/>
              </a:rPr>
              <a:t>логістика</a:t>
            </a:r>
            <a:endParaRPr sz="2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23887" y="8133747"/>
            <a:ext cx="4424680" cy="85407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3160"/>
              </a:lnSpc>
              <a:spcBef>
                <a:spcPts val="375"/>
              </a:spcBef>
            </a:pPr>
            <a:r>
              <a:rPr sz="2800" b="1" dirty="0">
                <a:solidFill>
                  <a:srgbClr val="161517"/>
                </a:solidFill>
                <a:latin typeface="Arial"/>
                <a:cs typeface="Arial"/>
              </a:rPr>
              <a:t>Оборонно-</a:t>
            </a:r>
            <a:r>
              <a:rPr sz="2800" b="1" spc="-10" dirty="0">
                <a:solidFill>
                  <a:srgbClr val="161517"/>
                </a:solidFill>
                <a:latin typeface="Arial"/>
                <a:cs typeface="Arial"/>
              </a:rPr>
              <a:t>промисловий </a:t>
            </a:r>
            <a:r>
              <a:rPr sz="2800" b="1" spc="60" dirty="0">
                <a:solidFill>
                  <a:srgbClr val="161517"/>
                </a:solidFill>
                <a:latin typeface="Arial"/>
                <a:cs typeface="Arial"/>
              </a:rPr>
              <a:t>комплекс</a:t>
            </a:r>
            <a:endParaRPr sz="2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703787" y="8334154"/>
            <a:ext cx="250190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b="1" spc="70" dirty="0">
                <a:solidFill>
                  <a:srgbClr val="161517"/>
                </a:solidFill>
                <a:latin typeface="Arial"/>
                <a:cs typeface="Arial"/>
              </a:rPr>
              <a:t>Кібербезпека</a:t>
            </a:r>
            <a:endParaRPr sz="2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23887" y="4868362"/>
            <a:ext cx="8946515" cy="8489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240"/>
              </a:lnSpc>
              <a:spcBef>
                <a:spcPts val="105"/>
              </a:spcBef>
            </a:pPr>
            <a:r>
              <a:rPr sz="2800" b="1" dirty="0">
                <a:solidFill>
                  <a:srgbClr val="161517"/>
                </a:solidFill>
                <a:latin typeface="Arial"/>
                <a:cs typeface="Arial"/>
              </a:rPr>
              <a:t>Будівництво</a:t>
            </a:r>
            <a:r>
              <a:rPr sz="2800" b="1" spc="-10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800" b="1" spc="114" dirty="0">
                <a:solidFill>
                  <a:srgbClr val="161517"/>
                </a:solidFill>
                <a:latin typeface="Arial"/>
                <a:cs typeface="Arial"/>
              </a:rPr>
              <a:t>та</a:t>
            </a:r>
            <a:r>
              <a:rPr sz="2800" b="1" spc="-10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800" b="1" spc="50" dirty="0">
                <a:solidFill>
                  <a:srgbClr val="161517"/>
                </a:solidFill>
                <a:latin typeface="Arial"/>
                <a:cs typeface="Arial"/>
              </a:rPr>
              <a:t>інфраструктурне</a:t>
            </a:r>
            <a:r>
              <a:rPr sz="2800" b="1" spc="-10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161517"/>
                </a:solidFill>
                <a:latin typeface="Arial"/>
                <a:cs typeface="Arial"/>
              </a:rPr>
              <a:t>відновлення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3240"/>
              </a:lnSpc>
            </a:pPr>
            <a:r>
              <a:rPr sz="2800" i="1" spc="70" dirty="0">
                <a:solidFill>
                  <a:srgbClr val="404860"/>
                </a:solidFill>
                <a:latin typeface="Trebuchet MS"/>
                <a:cs typeface="Trebuchet MS"/>
              </a:rPr>
              <a:t>(включно</a:t>
            </a:r>
            <a:r>
              <a:rPr sz="2800" i="1" spc="-55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800" i="1" spc="110" dirty="0">
                <a:solidFill>
                  <a:srgbClr val="404860"/>
                </a:solidFill>
                <a:latin typeface="Trebuchet MS"/>
                <a:cs typeface="Trebuchet MS"/>
              </a:rPr>
              <a:t>з</a:t>
            </a:r>
            <a:r>
              <a:rPr sz="2800" i="1" spc="-55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800" i="1" dirty="0">
                <a:solidFill>
                  <a:srgbClr val="404860"/>
                </a:solidFill>
                <a:latin typeface="Trebuchet MS"/>
                <a:cs typeface="Trebuchet MS"/>
              </a:rPr>
              <a:t>виробництвом</a:t>
            </a:r>
            <a:r>
              <a:rPr sz="2800" i="1" spc="-5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800" i="1" spc="50" dirty="0">
                <a:solidFill>
                  <a:srgbClr val="404860"/>
                </a:solidFill>
                <a:latin typeface="Trebuchet MS"/>
                <a:cs typeface="Trebuchet MS"/>
              </a:rPr>
              <a:t>будівельних</a:t>
            </a:r>
            <a:r>
              <a:rPr sz="2800" i="1" spc="-55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800" i="1" spc="-10" dirty="0">
                <a:solidFill>
                  <a:srgbClr val="404860"/>
                </a:solidFill>
                <a:latin typeface="Trebuchet MS"/>
                <a:cs typeface="Trebuchet MS"/>
              </a:rPr>
              <a:t>матеріалів)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23887" y="6496563"/>
            <a:ext cx="4509135" cy="848994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>
              <a:lnSpc>
                <a:spcPts val="3120"/>
              </a:lnSpc>
              <a:spcBef>
                <a:spcPts val="405"/>
              </a:spcBef>
            </a:pPr>
            <a:r>
              <a:rPr sz="2800" b="1" spc="60" dirty="0">
                <a:solidFill>
                  <a:srgbClr val="161517"/>
                </a:solidFill>
                <a:latin typeface="Arial"/>
                <a:cs typeface="Arial"/>
              </a:rPr>
              <a:t>Енергетика</a:t>
            </a:r>
            <a:r>
              <a:rPr sz="2800" b="1" spc="4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800" i="1" dirty="0">
                <a:solidFill>
                  <a:srgbClr val="404860"/>
                </a:solidFill>
                <a:latin typeface="Trebuchet MS"/>
                <a:cs typeface="Trebuchet MS"/>
              </a:rPr>
              <a:t>(в</a:t>
            </a:r>
            <a:r>
              <a:rPr sz="2800" i="1" spc="-2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800" i="1" spc="-150" dirty="0">
                <a:solidFill>
                  <a:srgbClr val="404860"/>
                </a:solidFill>
                <a:latin typeface="Trebuchet MS"/>
                <a:cs typeface="Trebuchet MS"/>
              </a:rPr>
              <a:t>тому</a:t>
            </a:r>
            <a:r>
              <a:rPr sz="2800" i="1" spc="-2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800" i="1" spc="45" dirty="0">
                <a:solidFill>
                  <a:srgbClr val="404860"/>
                </a:solidFill>
                <a:latin typeface="Trebuchet MS"/>
                <a:cs typeface="Trebuchet MS"/>
              </a:rPr>
              <a:t>числі </a:t>
            </a:r>
            <a:r>
              <a:rPr sz="2800" i="1" spc="55" dirty="0">
                <a:solidFill>
                  <a:srgbClr val="404860"/>
                </a:solidFill>
                <a:latin typeface="Trebuchet MS"/>
                <a:cs typeface="Trebuchet MS"/>
              </a:rPr>
              <a:t>комунальна</a:t>
            </a:r>
            <a:r>
              <a:rPr sz="2800" i="1" spc="-4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800" i="1" spc="60" dirty="0">
                <a:solidFill>
                  <a:srgbClr val="404860"/>
                </a:solidFill>
                <a:latin typeface="Trebuchet MS"/>
                <a:cs typeface="Trebuchet MS"/>
              </a:rPr>
              <a:t>сфера)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179483" y="6496563"/>
            <a:ext cx="5173980" cy="8489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240"/>
              </a:lnSpc>
              <a:spcBef>
                <a:spcPts val="105"/>
              </a:spcBef>
            </a:pPr>
            <a:r>
              <a:rPr sz="2800" b="1" dirty="0">
                <a:solidFill>
                  <a:srgbClr val="161517"/>
                </a:solidFill>
                <a:latin typeface="Arial"/>
                <a:cs typeface="Arial"/>
              </a:rPr>
              <a:t>Агропромисловий</a:t>
            </a:r>
            <a:r>
              <a:rPr sz="2800" b="1" spc="-3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800" b="1" spc="60" dirty="0">
                <a:solidFill>
                  <a:srgbClr val="161517"/>
                </a:solidFill>
                <a:latin typeface="Arial"/>
                <a:cs typeface="Arial"/>
              </a:rPr>
              <a:t>комплекс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3240"/>
              </a:lnSpc>
            </a:pPr>
            <a:r>
              <a:rPr sz="2800" i="1" spc="70" dirty="0">
                <a:solidFill>
                  <a:srgbClr val="404860"/>
                </a:solidFill>
                <a:latin typeface="Trebuchet MS"/>
                <a:cs typeface="Trebuchet MS"/>
              </a:rPr>
              <a:t>(включно</a:t>
            </a:r>
            <a:r>
              <a:rPr sz="2800" i="1" spc="-6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800" i="1" spc="110" dirty="0">
                <a:solidFill>
                  <a:srgbClr val="404860"/>
                </a:solidFill>
                <a:latin typeface="Trebuchet MS"/>
                <a:cs typeface="Trebuchet MS"/>
              </a:rPr>
              <a:t>з</a:t>
            </a:r>
            <a:r>
              <a:rPr sz="2800" i="1" spc="-6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800" i="1" spc="100" dirty="0">
                <a:solidFill>
                  <a:srgbClr val="404860"/>
                </a:solidFill>
                <a:latin typeface="Trebuchet MS"/>
                <a:cs typeface="Trebuchet MS"/>
              </a:rPr>
              <a:t>переробкою)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979694" y="8119880"/>
            <a:ext cx="3729990" cy="848994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>
              <a:lnSpc>
                <a:spcPts val="3120"/>
              </a:lnSpc>
              <a:spcBef>
                <a:spcPts val="405"/>
              </a:spcBef>
            </a:pPr>
            <a:r>
              <a:rPr sz="2800" b="1" dirty="0">
                <a:solidFill>
                  <a:srgbClr val="161517"/>
                </a:solidFill>
                <a:latin typeface="Arial"/>
                <a:cs typeface="Arial"/>
              </a:rPr>
              <a:t>Охорона</a:t>
            </a:r>
            <a:r>
              <a:rPr sz="2800" b="1" spc="-11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161517"/>
                </a:solidFill>
                <a:latin typeface="Arial"/>
                <a:cs typeface="Arial"/>
              </a:rPr>
              <a:t>здоров’я</a:t>
            </a:r>
            <a:r>
              <a:rPr sz="2800" b="1" spc="-10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800" spc="150" dirty="0">
                <a:solidFill>
                  <a:srgbClr val="161517"/>
                </a:solidFill>
                <a:latin typeface="Trebuchet MS"/>
                <a:cs typeface="Trebuchet MS"/>
              </a:rPr>
              <a:t>та </a:t>
            </a:r>
            <a:r>
              <a:rPr sz="2800" spc="105" dirty="0">
                <a:solidFill>
                  <a:srgbClr val="161517"/>
                </a:solidFill>
                <a:latin typeface="Trebuchet MS"/>
                <a:cs typeface="Trebuchet MS"/>
              </a:rPr>
              <a:t>соціальна</a:t>
            </a:r>
            <a:r>
              <a:rPr sz="2800" spc="-5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800" spc="-20" dirty="0">
                <a:solidFill>
                  <a:srgbClr val="161517"/>
                </a:solidFill>
                <a:latin typeface="Trebuchet MS"/>
                <a:cs typeface="Trebuchet MS"/>
              </a:rPr>
              <a:t>сфера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844569" y="508333"/>
            <a:ext cx="1243965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700" spc="35" dirty="0">
                <a:solidFill>
                  <a:srgbClr val="404860"/>
                </a:solidFill>
                <a:latin typeface="Trebuchet MS"/>
                <a:cs typeface="Trebuchet MS"/>
              </a:rPr>
              <a:t>детальніше</a:t>
            </a:r>
            <a:endParaRPr sz="1700"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5560499" y="851231"/>
            <a:ext cx="1831339" cy="1824355"/>
            <a:chOff x="15560499" y="851231"/>
            <a:chExt cx="1831339" cy="1824355"/>
          </a:xfrm>
        </p:grpSpPr>
        <p:sp>
          <p:nvSpPr>
            <p:cNvPr id="25" name="object 25"/>
            <p:cNvSpPr/>
            <p:nvPr/>
          </p:nvSpPr>
          <p:spPr>
            <a:xfrm>
              <a:off x="15560498" y="851242"/>
              <a:ext cx="1831339" cy="1824355"/>
            </a:xfrm>
            <a:custGeom>
              <a:avLst/>
              <a:gdLst/>
              <a:ahLst/>
              <a:cxnLst/>
              <a:rect l="l" t="t" r="r" b="b"/>
              <a:pathLst>
                <a:path w="1831340" h="1824355">
                  <a:moveTo>
                    <a:pt x="1831301" y="145503"/>
                  </a:moveTo>
                  <a:lnTo>
                    <a:pt x="1804377" y="80568"/>
                  </a:lnTo>
                  <a:lnTo>
                    <a:pt x="1754212" y="30403"/>
                  </a:lnTo>
                  <a:lnTo>
                    <a:pt x="1689277" y="3505"/>
                  </a:lnTo>
                  <a:lnTo>
                    <a:pt x="1653806" y="0"/>
                  </a:lnTo>
                  <a:lnTo>
                    <a:pt x="180975" y="0"/>
                  </a:lnTo>
                  <a:lnTo>
                    <a:pt x="111709" y="13766"/>
                  </a:lnTo>
                  <a:lnTo>
                    <a:pt x="52997" y="52997"/>
                  </a:lnTo>
                  <a:lnTo>
                    <a:pt x="13766" y="111709"/>
                  </a:lnTo>
                  <a:lnTo>
                    <a:pt x="0" y="180975"/>
                  </a:lnTo>
                  <a:lnTo>
                    <a:pt x="0" y="1643202"/>
                  </a:lnTo>
                  <a:lnTo>
                    <a:pt x="13766" y="1712455"/>
                  </a:lnTo>
                  <a:lnTo>
                    <a:pt x="52997" y="1771167"/>
                  </a:lnTo>
                  <a:lnTo>
                    <a:pt x="111709" y="1810397"/>
                  </a:lnTo>
                  <a:lnTo>
                    <a:pt x="180975" y="1824177"/>
                  </a:lnTo>
                  <a:lnTo>
                    <a:pt x="1653806" y="1824177"/>
                  </a:lnTo>
                  <a:lnTo>
                    <a:pt x="1723059" y="1810397"/>
                  </a:lnTo>
                  <a:lnTo>
                    <a:pt x="1781771" y="1771167"/>
                  </a:lnTo>
                  <a:lnTo>
                    <a:pt x="1821002" y="1712455"/>
                  </a:lnTo>
                  <a:lnTo>
                    <a:pt x="1831301" y="1678673"/>
                  </a:lnTo>
                  <a:lnTo>
                    <a:pt x="1831301" y="1455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5741096" y="1042779"/>
              <a:ext cx="1451610" cy="0"/>
            </a:xfrm>
            <a:custGeom>
              <a:avLst/>
              <a:gdLst/>
              <a:ahLst/>
              <a:cxnLst/>
              <a:rect l="l" t="t" r="r" b="b"/>
              <a:pathLst>
                <a:path w="1451609">
                  <a:moveTo>
                    <a:pt x="0" y="0"/>
                  </a:moveTo>
                  <a:lnTo>
                    <a:pt x="307802" y="0"/>
                  </a:lnTo>
                </a:path>
                <a:path w="1451609">
                  <a:moveTo>
                    <a:pt x="483689" y="0"/>
                  </a:moveTo>
                  <a:lnTo>
                    <a:pt x="527661" y="0"/>
                  </a:lnTo>
                </a:path>
                <a:path w="1451609">
                  <a:moveTo>
                    <a:pt x="615605" y="0"/>
                  </a:moveTo>
                  <a:lnTo>
                    <a:pt x="659577" y="0"/>
                  </a:lnTo>
                </a:path>
                <a:path w="1451609">
                  <a:moveTo>
                    <a:pt x="703548" y="0"/>
                  </a:moveTo>
                  <a:lnTo>
                    <a:pt x="791492" y="0"/>
                  </a:lnTo>
                </a:path>
                <a:path w="1451609">
                  <a:moveTo>
                    <a:pt x="835464" y="0"/>
                  </a:moveTo>
                  <a:lnTo>
                    <a:pt x="967379" y="0"/>
                  </a:lnTo>
                </a:path>
                <a:path w="1451609">
                  <a:moveTo>
                    <a:pt x="1011351" y="0"/>
                  </a:moveTo>
                  <a:lnTo>
                    <a:pt x="1099295" y="0"/>
                  </a:lnTo>
                </a:path>
                <a:path w="1451609">
                  <a:moveTo>
                    <a:pt x="1143266" y="0"/>
                  </a:moveTo>
                  <a:lnTo>
                    <a:pt x="1451069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5741092" y="1064767"/>
              <a:ext cx="307975" cy="44450"/>
            </a:xfrm>
            <a:custGeom>
              <a:avLst/>
              <a:gdLst/>
              <a:ahLst/>
              <a:cxnLst/>
              <a:rect l="l" t="t" r="r" b="b"/>
              <a:pathLst>
                <a:path w="307975" h="44450">
                  <a:moveTo>
                    <a:pt x="43967" y="0"/>
                  </a:moveTo>
                  <a:lnTo>
                    <a:pt x="0" y="0"/>
                  </a:lnTo>
                  <a:lnTo>
                    <a:pt x="0" y="43980"/>
                  </a:lnTo>
                  <a:lnTo>
                    <a:pt x="43967" y="43980"/>
                  </a:lnTo>
                  <a:lnTo>
                    <a:pt x="43967" y="0"/>
                  </a:lnTo>
                  <a:close/>
                </a:path>
                <a:path w="307975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80"/>
                  </a:lnTo>
                  <a:lnTo>
                    <a:pt x="307797" y="43980"/>
                  </a:lnTo>
                  <a:lnTo>
                    <a:pt x="3077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6180814" y="1086751"/>
              <a:ext cx="659765" cy="0"/>
            </a:xfrm>
            <a:custGeom>
              <a:avLst/>
              <a:gdLst/>
              <a:ahLst/>
              <a:cxnLst/>
              <a:rect l="l" t="t" r="r" b="b"/>
              <a:pathLst>
                <a:path w="659765">
                  <a:moveTo>
                    <a:pt x="0" y="0"/>
                  </a:moveTo>
                  <a:lnTo>
                    <a:pt x="43971" y="0"/>
                  </a:lnTo>
                </a:path>
                <a:path w="659765">
                  <a:moveTo>
                    <a:pt x="219859" y="0"/>
                  </a:moveTo>
                  <a:lnTo>
                    <a:pt x="307802" y="0"/>
                  </a:lnTo>
                </a:path>
                <a:path w="659765">
                  <a:moveTo>
                    <a:pt x="439718" y="0"/>
                  </a:moveTo>
                  <a:lnTo>
                    <a:pt x="483689" y="0"/>
                  </a:lnTo>
                </a:path>
                <a:path w="659765">
                  <a:moveTo>
                    <a:pt x="527661" y="0"/>
                  </a:moveTo>
                  <a:lnTo>
                    <a:pt x="571633" y="0"/>
                  </a:lnTo>
                </a:path>
                <a:path w="659765">
                  <a:moveTo>
                    <a:pt x="615605" y="0"/>
                  </a:moveTo>
                  <a:lnTo>
                    <a:pt x="659577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5741092" y="1064767"/>
              <a:ext cx="1451610" cy="88265"/>
            </a:xfrm>
            <a:custGeom>
              <a:avLst/>
              <a:gdLst/>
              <a:ahLst/>
              <a:cxnLst/>
              <a:rect l="l" t="t" r="r" b="b"/>
              <a:pathLst>
                <a:path w="1451609" h="88265">
                  <a:moveTo>
                    <a:pt x="43967" y="43980"/>
                  </a:moveTo>
                  <a:lnTo>
                    <a:pt x="0" y="43980"/>
                  </a:lnTo>
                  <a:lnTo>
                    <a:pt x="0" y="87947"/>
                  </a:lnTo>
                  <a:lnTo>
                    <a:pt x="43967" y="87947"/>
                  </a:lnTo>
                  <a:lnTo>
                    <a:pt x="43967" y="43980"/>
                  </a:lnTo>
                  <a:close/>
                </a:path>
                <a:path w="1451609" h="88265">
                  <a:moveTo>
                    <a:pt x="219862" y="43980"/>
                  </a:moveTo>
                  <a:lnTo>
                    <a:pt x="87947" y="43980"/>
                  </a:lnTo>
                  <a:lnTo>
                    <a:pt x="87947" y="87947"/>
                  </a:lnTo>
                  <a:lnTo>
                    <a:pt x="219862" y="87947"/>
                  </a:lnTo>
                  <a:lnTo>
                    <a:pt x="219862" y="43980"/>
                  </a:lnTo>
                  <a:close/>
                </a:path>
                <a:path w="1451609" h="88265">
                  <a:moveTo>
                    <a:pt x="307797" y="43980"/>
                  </a:moveTo>
                  <a:lnTo>
                    <a:pt x="263829" y="43980"/>
                  </a:lnTo>
                  <a:lnTo>
                    <a:pt x="263829" y="87947"/>
                  </a:lnTo>
                  <a:lnTo>
                    <a:pt x="307797" y="87947"/>
                  </a:lnTo>
                  <a:lnTo>
                    <a:pt x="307797" y="43980"/>
                  </a:lnTo>
                  <a:close/>
                </a:path>
                <a:path w="1451609" h="88265">
                  <a:moveTo>
                    <a:pt x="395744" y="43980"/>
                  </a:moveTo>
                  <a:lnTo>
                    <a:pt x="351777" y="43980"/>
                  </a:lnTo>
                  <a:lnTo>
                    <a:pt x="351777" y="87947"/>
                  </a:lnTo>
                  <a:lnTo>
                    <a:pt x="395744" y="87947"/>
                  </a:lnTo>
                  <a:lnTo>
                    <a:pt x="395744" y="43980"/>
                  </a:lnTo>
                  <a:close/>
                </a:path>
                <a:path w="1451609" h="88265">
                  <a:moveTo>
                    <a:pt x="1187234" y="0"/>
                  </a:moveTo>
                  <a:lnTo>
                    <a:pt x="1143266" y="0"/>
                  </a:lnTo>
                  <a:lnTo>
                    <a:pt x="1143266" y="43980"/>
                  </a:lnTo>
                  <a:lnTo>
                    <a:pt x="1187234" y="43980"/>
                  </a:lnTo>
                  <a:lnTo>
                    <a:pt x="1187234" y="0"/>
                  </a:lnTo>
                  <a:close/>
                </a:path>
                <a:path w="1451609" h="88265">
                  <a:moveTo>
                    <a:pt x="1451063" y="0"/>
                  </a:moveTo>
                  <a:lnTo>
                    <a:pt x="1407096" y="0"/>
                  </a:lnTo>
                  <a:lnTo>
                    <a:pt x="1407096" y="43980"/>
                  </a:lnTo>
                  <a:lnTo>
                    <a:pt x="1451063" y="43980"/>
                  </a:lnTo>
                  <a:lnTo>
                    <a:pt x="1451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268758" y="1130723"/>
              <a:ext cx="440055" cy="0"/>
            </a:xfrm>
            <a:custGeom>
              <a:avLst/>
              <a:gdLst/>
              <a:ahLst/>
              <a:cxnLst/>
              <a:rect l="l" t="t" r="r" b="b"/>
              <a:pathLst>
                <a:path w="440055">
                  <a:moveTo>
                    <a:pt x="0" y="0"/>
                  </a:moveTo>
                  <a:lnTo>
                    <a:pt x="43971" y="0"/>
                  </a:lnTo>
                </a:path>
                <a:path w="440055">
                  <a:moveTo>
                    <a:pt x="87943" y="0"/>
                  </a:moveTo>
                  <a:lnTo>
                    <a:pt x="131915" y="0"/>
                  </a:lnTo>
                </a:path>
                <a:path w="440055">
                  <a:moveTo>
                    <a:pt x="175887" y="0"/>
                  </a:moveTo>
                  <a:lnTo>
                    <a:pt x="219859" y="0"/>
                  </a:lnTo>
                </a:path>
                <a:path w="440055">
                  <a:moveTo>
                    <a:pt x="263830" y="0"/>
                  </a:moveTo>
                  <a:lnTo>
                    <a:pt x="439718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5741092" y="1108747"/>
              <a:ext cx="1451610" cy="88265"/>
            </a:xfrm>
            <a:custGeom>
              <a:avLst/>
              <a:gdLst/>
              <a:ahLst/>
              <a:cxnLst/>
              <a:rect l="l" t="t" r="r" b="b"/>
              <a:pathLst>
                <a:path w="1451609" h="88265">
                  <a:moveTo>
                    <a:pt x="43967" y="43967"/>
                  </a:moveTo>
                  <a:lnTo>
                    <a:pt x="0" y="43967"/>
                  </a:lnTo>
                  <a:lnTo>
                    <a:pt x="0" y="87934"/>
                  </a:lnTo>
                  <a:lnTo>
                    <a:pt x="43967" y="87934"/>
                  </a:lnTo>
                  <a:lnTo>
                    <a:pt x="43967" y="43967"/>
                  </a:lnTo>
                  <a:close/>
                </a:path>
                <a:path w="1451609" h="88265">
                  <a:moveTo>
                    <a:pt x="219862" y="43967"/>
                  </a:moveTo>
                  <a:lnTo>
                    <a:pt x="87947" y="43967"/>
                  </a:lnTo>
                  <a:lnTo>
                    <a:pt x="87947" y="87934"/>
                  </a:lnTo>
                  <a:lnTo>
                    <a:pt x="219862" y="87934"/>
                  </a:lnTo>
                  <a:lnTo>
                    <a:pt x="219862" y="43967"/>
                  </a:lnTo>
                  <a:close/>
                </a:path>
                <a:path w="1451609" h="88265">
                  <a:moveTo>
                    <a:pt x="307797" y="43967"/>
                  </a:moveTo>
                  <a:lnTo>
                    <a:pt x="263829" y="43967"/>
                  </a:lnTo>
                  <a:lnTo>
                    <a:pt x="263829" y="87934"/>
                  </a:lnTo>
                  <a:lnTo>
                    <a:pt x="307797" y="87934"/>
                  </a:lnTo>
                  <a:lnTo>
                    <a:pt x="307797" y="43967"/>
                  </a:lnTo>
                  <a:close/>
                </a:path>
                <a:path w="1451609" h="88265">
                  <a:moveTo>
                    <a:pt x="395744" y="43967"/>
                  </a:moveTo>
                  <a:lnTo>
                    <a:pt x="351777" y="43967"/>
                  </a:lnTo>
                  <a:lnTo>
                    <a:pt x="351777" y="87934"/>
                  </a:lnTo>
                  <a:lnTo>
                    <a:pt x="395744" y="87934"/>
                  </a:lnTo>
                  <a:lnTo>
                    <a:pt x="395744" y="43967"/>
                  </a:lnTo>
                  <a:close/>
                </a:path>
                <a:path w="1451609" h="88265">
                  <a:moveTo>
                    <a:pt x="1055319" y="0"/>
                  </a:moveTo>
                  <a:lnTo>
                    <a:pt x="1011351" y="0"/>
                  </a:lnTo>
                  <a:lnTo>
                    <a:pt x="1011351" y="43967"/>
                  </a:lnTo>
                  <a:lnTo>
                    <a:pt x="1055319" y="43967"/>
                  </a:lnTo>
                  <a:lnTo>
                    <a:pt x="1055319" y="0"/>
                  </a:lnTo>
                  <a:close/>
                </a:path>
                <a:path w="1451609" h="88265">
                  <a:moveTo>
                    <a:pt x="1187234" y="0"/>
                  </a:moveTo>
                  <a:lnTo>
                    <a:pt x="1143266" y="0"/>
                  </a:lnTo>
                  <a:lnTo>
                    <a:pt x="1143266" y="43967"/>
                  </a:lnTo>
                  <a:lnTo>
                    <a:pt x="1187234" y="43967"/>
                  </a:lnTo>
                  <a:lnTo>
                    <a:pt x="1187234" y="0"/>
                  </a:lnTo>
                  <a:close/>
                </a:path>
                <a:path w="1451609" h="88265">
                  <a:moveTo>
                    <a:pt x="1363129" y="0"/>
                  </a:moveTo>
                  <a:lnTo>
                    <a:pt x="1231214" y="0"/>
                  </a:lnTo>
                  <a:lnTo>
                    <a:pt x="1231214" y="43967"/>
                  </a:lnTo>
                  <a:lnTo>
                    <a:pt x="1363129" y="43967"/>
                  </a:lnTo>
                  <a:lnTo>
                    <a:pt x="1363129" y="0"/>
                  </a:lnTo>
                  <a:close/>
                </a:path>
                <a:path w="1451609" h="88265">
                  <a:moveTo>
                    <a:pt x="1451063" y="0"/>
                  </a:moveTo>
                  <a:lnTo>
                    <a:pt x="1407096" y="0"/>
                  </a:lnTo>
                  <a:lnTo>
                    <a:pt x="1407096" y="43967"/>
                  </a:lnTo>
                  <a:lnTo>
                    <a:pt x="1451063" y="43967"/>
                  </a:lnTo>
                  <a:lnTo>
                    <a:pt x="1451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6224786" y="1174695"/>
              <a:ext cx="483870" cy="0"/>
            </a:xfrm>
            <a:custGeom>
              <a:avLst/>
              <a:gdLst/>
              <a:ahLst/>
              <a:cxnLst/>
              <a:rect l="l" t="t" r="r" b="b"/>
              <a:pathLst>
                <a:path w="483869">
                  <a:moveTo>
                    <a:pt x="0" y="0"/>
                  </a:moveTo>
                  <a:lnTo>
                    <a:pt x="87943" y="0"/>
                  </a:lnTo>
                </a:path>
                <a:path w="483869">
                  <a:moveTo>
                    <a:pt x="175887" y="0"/>
                  </a:moveTo>
                  <a:lnTo>
                    <a:pt x="219859" y="0"/>
                  </a:lnTo>
                </a:path>
                <a:path w="483869">
                  <a:moveTo>
                    <a:pt x="263830" y="0"/>
                  </a:moveTo>
                  <a:lnTo>
                    <a:pt x="483689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5741092" y="1152714"/>
              <a:ext cx="1451610" cy="88265"/>
            </a:xfrm>
            <a:custGeom>
              <a:avLst/>
              <a:gdLst/>
              <a:ahLst/>
              <a:cxnLst/>
              <a:rect l="l" t="t" r="r" b="b"/>
              <a:pathLst>
                <a:path w="1451609" h="88265">
                  <a:moveTo>
                    <a:pt x="43967" y="43967"/>
                  </a:moveTo>
                  <a:lnTo>
                    <a:pt x="0" y="43967"/>
                  </a:lnTo>
                  <a:lnTo>
                    <a:pt x="0" y="87947"/>
                  </a:lnTo>
                  <a:lnTo>
                    <a:pt x="43967" y="87947"/>
                  </a:lnTo>
                  <a:lnTo>
                    <a:pt x="43967" y="43967"/>
                  </a:lnTo>
                  <a:close/>
                </a:path>
                <a:path w="1451609" h="88265">
                  <a:moveTo>
                    <a:pt x="219862" y="43967"/>
                  </a:moveTo>
                  <a:lnTo>
                    <a:pt x="87947" y="43967"/>
                  </a:lnTo>
                  <a:lnTo>
                    <a:pt x="87947" y="87947"/>
                  </a:lnTo>
                  <a:lnTo>
                    <a:pt x="219862" y="87947"/>
                  </a:lnTo>
                  <a:lnTo>
                    <a:pt x="219862" y="43967"/>
                  </a:lnTo>
                  <a:close/>
                </a:path>
                <a:path w="1451609" h="88265">
                  <a:moveTo>
                    <a:pt x="307797" y="43967"/>
                  </a:moveTo>
                  <a:lnTo>
                    <a:pt x="263829" y="43967"/>
                  </a:lnTo>
                  <a:lnTo>
                    <a:pt x="263829" y="87947"/>
                  </a:lnTo>
                  <a:lnTo>
                    <a:pt x="307797" y="87947"/>
                  </a:lnTo>
                  <a:lnTo>
                    <a:pt x="307797" y="43967"/>
                  </a:lnTo>
                  <a:close/>
                </a:path>
                <a:path w="1451609" h="88265">
                  <a:moveTo>
                    <a:pt x="1055319" y="0"/>
                  </a:moveTo>
                  <a:lnTo>
                    <a:pt x="1011351" y="0"/>
                  </a:lnTo>
                  <a:lnTo>
                    <a:pt x="1011351" y="43967"/>
                  </a:lnTo>
                  <a:lnTo>
                    <a:pt x="1055319" y="43967"/>
                  </a:lnTo>
                  <a:lnTo>
                    <a:pt x="1055319" y="0"/>
                  </a:lnTo>
                  <a:close/>
                </a:path>
                <a:path w="1451609" h="88265">
                  <a:moveTo>
                    <a:pt x="1187234" y="0"/>
                  </a:moveTo>
                  <a:lnTo>
                    <a:pt x="1143266" y="0"/>
                  </a:lnTo>
                  <a:lnTo>
                    <a:pt x="1143266" y="43967"/>
                  </a:lnTo>
                  <a:lnTo>
                    <a:pt x="1187234" y="43967"/>
                  </a:lnTo>
                  <a:lnTo>
                    <a:pt x="1187234" y="0"/>
                  </a:lnTo>
                  <a:close/>
                </a:path>
                <a:path w="1451609" h="88265">
                  <a:moveTo>
                    <a:pt x="1363129" y="0"/>
                  </a:moveTo>
                  <a:lnTo>
                    <a:pt x="1231214" y="0"/>
                  </a:lnTo>
                  <a:lnTo>
                    <a:pt x="1231214" y="43967"/>
                  </a:lnTo>
                  <a:lnTo>
                    <a:pt x="1363129" y="43967"/>
                  </a:lnTo>
                  <a:lnTo>
                    <a:pt x="1363129" y="0"/>
                  </a:lnTo>
                  <a:close/>
                </a:path>
                <a:path w="1451609" h="88265">
                  <a:moveTo>
                    <a:pt x="1451063" y="0"/>
                  </a:moveTo>
                  <a:lnTo>
                    <a:pt x="1407096" y="0"/>
                  </a:lnTo>
                  <a:lnTo>
                    <a:pt x="1407096" y="43967"/>
                  </a:lnTo>
                  <a:lnTo>
                    <a:pt x="1451063" y="43967"/>
                  </a:lnTo>
                  <a:lnTo>
                    <a:pt x="1451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6092870" y="1218667"/>
              <a:ext cx="396240" cy="0"/>
            </a:xfrm>
            <a:custGeom>
              <a:avLst/>
              <a:gdLst/>
              <a:ahLst/>
              <a:cxnLst/>
              <a:rect l="l" t="t" r="r" b="b"/>
              <a:pathLst>
                <a:path w="396240">
                  <a:moveTo>
                    <a:pt x="0" y="0"/>
                  </a:moveTo>
                  <a:lnTo>
                    <a:pt x="131915" y="0"/>
                  </a:lnTo>
                </a:path>
                <a:path w="396240">
                  <a:moveTo>
                    <a:pt x="263830" y="0"/>
                  </a:moveTo>
                  <a:lnTo>
                    <a:pt x="395746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5741092" y="1196682"/>
              <a:ext cx="1451610" cy="88265"/>
            </a:xfrm>
            <a:custGeom>
              <a:avLst/>
              <a:gdLst/>
              <a:ahLst/>
              <a:cxnLst/>
              <a:rect l="l" t="t" r="r" b="b"/>
              <a:pathLst>
                <a:path w="1451609" h="88265">
                  <a:moveTo>
                    <a:pt x="43967" y="43980"/>
                  </a:moveTo>
                  <a:lnTo>
                    <a:pt x="0" y="43980"/>
                  </a:lnTo>
                  <a:lnTo>
                    <a:pt x="0" y="87947"/>
                  </a:lnTo>
                  <a:lnTo>
                    <a:pt x="43967" y="87947"/>
                  </a:lnTo>
                  <a:lnTo>
                    <a:pt x="43967" y="43980"/>
                  </a:lnTo>
                  <a:close/>
                </a:path>
                <a:path w="1451609" h="88265">
                  <a:moveTo>
                    <a:pt x="307797" y="43980"/>
                  </a:moveTo>
                  <a:lnTo>
                    <a:pt x="263829" y="43980"/>
                  </a:lnTo>
                  <a:lnTo>
                    <a:pt x="263829" y="87947"/>
                  </a:lnTo>
                  <a:lnTo>
                    <a:pt x="307797" y="87947"/>
                  </a:lnTo>
                  <a:lnTo>
                    <a:pt x="307797" y="43980"/>
                  </a:lnTo>
                  <a:close/>
                </a:path>
                <a:path w="1451609" h="88265">
                  <a:moveTo>
                    <a:pt x="395744" y="43980"/>
                  </a:moveTo>
                  <a:lnTo>
                    <a:pt x="351777" y="43980"/>
                  </a:lnTo>
                  <a:lnTo>
                    <a:pt x="351777" y="87947"/>
                  </a:lnTo>
                  <a:lnTo>
                    <a:pt x="395744" y="87947"/>
                  </a:lnTo>
                  <a:lnTo>
                    <a:pt x="395744" y="43980"/>
                  </a:lnTo>
                  <a:close/>
                </a:path>
                <a:path w="1451609" h="88265">
                  <a:moveTo>
                    <a:pt x="879436" y="0"/>
                  </a:moveTo>
                  <a:lnTo>
                    <a:pt x="835456" y="0"/>
                  </a:lnTo>
                  <a:lnTo>
                    <a:pt x="835456" y="43980"/>
                  </a:lnTo>
                  <a:lnTo>
                    <a:pt x="879436" y="43980"/>
                  </a:lnTo>
                  <a:lnTo>
                    <a:pt x="879436" y="0"/>
                  </a:lnTo>
                  <a:close/>
                </a:path>
                <a:path w="1451609" h="88265">
                  <a:moveTo>
                    <a:pt x="1055319" y="0"/>
                  </a:moveTo>
                  <a:lnTo>
                    <a:pt x="1011351" y="0"/>
                  </a:lnTo>
                  <a:lnTo>
                    <a:pt x="1011351" y="43980"/>
                  </a:lnTo>
                  <a:lnTo>
                    <a:pt x="1055319" y="43980"/>
                  </a:lnTo>
                  <a:lnTo>
                    <a:pt x="1055319" y="0"/>
                  </a:lnTo>
                  <a:close/>
                </a:path>
                <a:path w="1451609" h="88265">
                  <a:moveTo>
                    <a:pt x="1187234" y="0"/>
                  </a:moveTo>
                  <a:lnTo>
                    <a:pt x="1143266" y="0"/>
                  </a:lnTo>
                  <a:lnTo>
                    <a:pt x="1143266" y="43980"/>
                  </a:lnTo>
                  <a:lnTo>
                    <a:pt x="1187234" y="43980"/>
                  </a:lnTo>
                  <a:lnTo>
                    <a:pt x="1187234" y="0"/>
                  </a:lnTo>
                  <a:close/>
                </a:path>
                <a:path w="1451609" h="88265">
                  <a:moveTo>
                    <a:pt x="1363129" y="0"/>
                  </a:moveTo>
                  <a:lnTo>
                    <a:pt x="1231214" y="0"/>
                  </a:lnTo>
                  <a:lnTo>
                    <a:pt x="1231214" y="43980"/>
                  </a:lnTo>
                  <a:lnTo>
                    <a:pt x="1363129" y="43980"/>
                  </a:lnTo>
                  <a:lnTo>
                    <a:pt x="1363129" y="0"/>
                  </a:lnTo>
                  <a:close/>
                </a:path>
                <a:path w="1451609" h="88265">
                  <a:moveTo>
                    <a:pt x="1451063" y="0"/>
                  </a:moveTo>
                  <a:lnTo>
                    <a:pt x="1407096" y="0"/>
                  </a:lnTo>
                  <a:lnTo>
                    <a:pt x="1407096" y="43980"/>
                  </a:lnTo>
                  <a:lnTo>
                    <a:pt x="1451063" y="43980"/>
                  </a:lnTo>
                  <a:lnTo>
                    <a:pt x="1451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6180814" y="1262638"/>
              <a:ext cx="351790" cy="0"/>
            </a:xfrm>
            <a:custGeom>
              <a:avLst/>
              <a:gdLst/>
              <a:ahLst/>
              <a:cxnLst/>
              <a:rect l="l" t="t" r="r" b="b"/>
              <a:pathLst>
                <a:path w="351790">
                  <a:moveTo>
                    <a:pt x="0" y="0"/>
                  </a:moveTo>
                  <a:lnTo>
                    <a:pt x="175887" y="0"/>
                  </a:lnTo>
                </a:path>
                <a:path w="351790">
                  <a:moveTo>
                    <a:pt x="307802" y="0"/>
                  </a:moveTo>
                  <a:lnTo>
                    <a:pt x="351774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576549" y="1240662"/>
              <a:ext cx="615950" cy="44450"/>
            </a:xfrm>
            <a:custGeom>
              <a:avLst/>
              <a:gdLst/>
              <a:ahLst/>
              <a:cxnLst/>
              <a:rect l="l" t="t" r="r" b="b"/>
              <a:pathLst>
                <a:path w="615950" h="44450">
                  <a:moveTo>
                    <a:pt x="43980" y="0"/>
                  </a:moveTo>
                  <a:lnTo>
                    <a:pt x="0" y="0"/>
                  </a:lnTo>
                  <a:lnTo>
                    <a:pt x="0" y="43967"/>
                  </a:lnTo>
                  <a:lnTo>
                    <a:pt x="43980" y="43967"/>
                  </a:lnTo>
                  <a:lnTo>
                    <a:pt x="43980" y="0"/>
                  </a:lnTo>
                  <a:close/>
                </a:path>
                <a:path w="615950" h="44450">
                  <a:moveTo>
                    <a:pt x="175895" y="0"/>
                  </a:moveTo>
                  <a:lnTo>
                    <a:pt x="131914" y="0"/>
                  </a:lnTo>
                  <a:lnTo>
                    <a:pt x="131914" y="43967"/>
                  </a:lnTo>
                  <a:lnTo>
                    <a:pt x="175895" y="43967"/>
                  </a:lnTo>
                  <a:lnTo>
                    <a:pt x="175895" y="0"/>
                  </a:lnTo>
                  <a:close/>
                </a:path>
                <a:path w="615950" h="44450">
                  <a:moveTo>
                    <a:pt x="351777" y="0"/>
                  </a:moveTo>
                  <a:lnTo>
                    <a:pt x="307809" y="0"/>
                  </a:lnTo>
                  <a:lnTo>
                    <a:pt x="307809" y="43967"/>
                  </a:lnTo>
                  <a:lnTo>
                    <a:pt x="351777" y="43967"/>
                  </a:lnTo>
                  <a:lnTo>
                    <a:pt x="351777" y="0"/>
                  </a:lnTo>
                  <a:close/>
                </a:path>
                <a:path w="615950" h="44450">
                  <a:moveTo>
                    <a:pt x="615607" y="0"/>
                  </a:moveTo>
                  <a:lnTo>
                    <a:pt x="571639" y="0"/>
                  </a:lnTo>
                  <a:lnTo>
                    <a:pt x="571639" y="43967"/>
                  </a:lnTo>
                  <a:lnTo>
                    <a:pt x="615607" y="43967"/>
                  </a:lnTo>
                  <a:lnTo>
                    <a:pt x="6156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5741096" y="1306610"/>
              <a:ext cx="307975" cy="0"/>
            </a:xfrm>
            <a:custGeom>
              <a:avLst/>
              <a:gdLst/>
              <a:ahLst/>
              <a:cxnLst/>
              <a:rect l="l" t="t" r="r" b="b"/>
              <a:pathLst>
                <a:path w="307975">
                  <a:moveTo>
                    <a:pt x="0" y="0"/>
                  </a:moveTo>
                  <a:lnTo>
                    <a:pt x="307802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6092869" y="1284629"/>
              <a:ext cx="396240" cy="44450"/>
            </a:xfrm>
            <a:custGeom>
              <a:avLst/>
              <a:gdLst/>
              <a:ahLst/>
              <a:cxnLst/>
              <a:rect l="l" t="t" r="r" b="b"/>
              <a:pathLst>
                <a:path w="396240" h="44450">
                  <a:moveTo>
                    <a:pt x="43967" y="0"/>
                  </a:moveTo>
                  <a:lnTo>
                    <a:pt x="0" y="0"/>
                  </a:lnTo>
                  <a:lnTo>
                    <a:pt x="0" y="43967"/>
                  </a:lnTo>
                  <a:lnTo>
                    <a:pt x="43967" y="43967"/>
                  </a:lnTo>
                  <a:lnTo>
                    <a:pt x="43967" y="0"/>
                  </a:lnTo>
                  <a:close/>
                </a:path>
                <a:path w="396240" h="44450">
                  <a:moveTo>
                    <a:pt x="131914" y="0"/>
                  </a:moveTo>
                  <a:lnTo>
                    <a:pt x="87934" y="0"/>
                  </a:lnTo>
                  <a:lnTo>
                    <a:pt x="87934" y="43967"/>
                  </a:lnTo>
                  <a:lnTo>
                    <a:pt x="131914" y="43967"/>
                  </a:lnTo>
                  <a:lnTo>
                    <a:pt x="131914" y="0"/>
                  </a:lnTo>
                  <a:close/>
                </a:path>
                <a:path w="396240" h="44450">
                  <a:moveTo>
                    <a:pt x="219849" y="0"/>
                  </a:moveTo>
                  <a:lnTo>
                    <a:pt x="175882" y="0"/>
                  </a:lnTo>
                  <a:lnTo>
                    <a:pt x="175882" y="43967"/>
                  </a:lnTo>
                  <a:lnTo>
                    <a:pt x="219849" y="43967"/>
                  </a:lnTo>
                  <a:lnTo>
                    <a:pt x="219849" y="0"/>
                  </a:lnTo>
                  <a:close/>
                </a:path>
                <a:path w="396240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67"/>
                  </a:lnTo>
                  <a:lnTo>
                    <a:pt x="307797" y="43967"/>
                  </a:lnTo>
                  <a:lnTo>
                    <a:pt x="307797" y="0"/>
                  </a:lnTo>
                  <a:close/>
                </a:path>
                <a:path w="396240" h="44450">
                  <a:moveTo>
                    <a:pt x="395744" y="0"/>
                  </a:moveTo>
                  <a:lnTo>
                    <a:pt x="351764" y="0"/>
                  </a:lnTo>
                  <a:lnTo>
                    <a:pt x="351764" y="43967"/>
                  </a:lnTo>
                  <a:lnTo>
                    <a:pt x="395744" y="43967"/>
                  </a:lnTo>
                  <a:lnTo>
                    <a:pt x="395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6532588" y="1306610"/>
              <a:ext cx="132080" cy="0"/>
            </a:xfrm>
            <a:custGeom>
              <a:avLst/>
              <a:gdLst/>
              <a:ahLst/>
              <a:cxnLst/>
              <a:rect l="l" t="t" r="r" b="b"/>
              <a:pathLst>
                <a:path w="132080">
                  <a:moveTo>
                    <a:pt x="0" y="0"/>
                  </a:moveTo>
                  <a:lnTo>
                    <a:pt x="43971" y="0"/>
                  </a:lnTo>
                </a:path>
                <a:path w="132080">
                  <a:moveTo>
                    <a:pt x="87943" y="0"/>
                  </a:moveTo>
                  <a:lnTo>
                    <a:pt x="13191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6708476" y="1284624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6796419" y="1306610"/>
              <a:ext cx="396240" cy="0"/>
            </a:xfrm>
            <a:custGeom>
              <a:avLst/>
              <a:gdLst/>
              <a:ahLst/>
              <a:cxnLst/>
              <a:rect l="l" t="t" r="r" b="b"/>
              <a:pathLst>
                <a:path w="396240">
                  <a:moveTo>
                    <a:pt x="0" y="0"/>
                  </a:moveTo>
                  <a:lnTo>
                    <a:pt x="43971" y="0"/>
                  </a:lnTo>
                </a:path>
                <a:path w="396240">
                  <a:moveTo>
                    <a:pt x="87943" y="0"/>
                  </a:moveTo>
                  <a:lnTo>
                    <a:pt x="395746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6092869" y="1328597"/>
              <a:ext cx="396240" cy="44450"/>
            </a:xfrm>
            <a:custGeom>
              <a:avLst/>
              <a:gdLst/>
              <a:ahLst/>
              <a:cxnLst/>
              <a:rect l="l" t="t" r="r" b="b"/>
              <a:pathLst>
                <a:path w="396240" h="44450">
                  <a:moveTo>
                    <a:pt x="43967" y="0"/>
                  </a:moveTo>
                  <a:lnTo>
                    <a:pt x="0" y="0"/>
                  </a:lnTo>
                  <a:lnTo>
                    <a:pt x="0" y="43980"/>
                  </a:lnTo>
                  <a:lnTo>
                    <a:pt x="43967" y="43980"/>
                  </a:lnTo>
                  <a:lnTo>
                    <a:pt x="43967" y="0"/>
                  </a:lnTo>
                  <a:close/>
                </a:path>
                <a:path w="396240" h="44450">
                  <a:moveTo>
                    <a:pt x="131914" y="0"/>
                  </a:moveTo>
                  <a:lnTo>
                    <a:pt x="87934" y="0"/>
                  </a:lnTo>
                  <a:lnTo>
                    <a:pt x="87934" y="43980"/>
                  </a:lnTo>
                  <a:lnTo>
                    <a:pt x="131914" y="43980"/>
                  </a:lnTo>
                  <a:lnTo>
                    <a:pt x="131914" y="0"/>
                  </a:lnTo>
                  <a:close/>
                </a:path>
                <a:path w="396240" h="44450">
                  <a:moveTo>
                    <a:pt x="219849" y="0"/>
                  </a:moveTo>
                  <a:lnTo>
                    <a:pt x="175882" y="0"/>
                  </a:lnTo>
                  <a:lnTo>
                    <a:pt x="175882" y="43980"/>
                  </a:lnTo>
                  <a:lnTo>
                    <a:pt x="219849" y="43980"/>
                  </a:lnTo>
                  <a:lnTo>
                    <a:pt x="219849" y="0"/>
                  </a:lnTo>
                  <a:close/>
                </a:path>
                <a:path w="396240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80"/>
                  </a:lnTo>
                  <a:lnTo>
                    <a:pt x="307797" y="43980"/>
                  </a:lnTo>
                  <a:lnTo>
                    <a:pt x="307797" y="0"/>
                  </a:lnTo>
                  <a:close/>
                </a:path>
                <a:path w="396240" h="44450">
                  <a:moveTo>
                    <a:pt x="395744" y="0"/>
                  </a:moveTo>
                  <a:lnTo>
                    <a:pt x="351764" y="0"/>
                  </a:lnTo>
                  <a:lnTo>
                    <a:pt x="351764" y="43980"/>
                  </a:lnTo>
                  <a:lnTo>
                    <a:pt x="395744" y="43980"/>
                  </a:lnTo>
                  <a:lnTo>
                    <a:pt x="395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5741096" y="1350582"/>
              <a:ext cx="1451610" cy="220345"/>
            </a:xfrm>
            <a:custGeom>
              <a:avLst/>
              <a:gdLst/>
              <a:ahLst/>
              <a:cxnLst/>
              <a:rect l="l" t="t" r="r" b="b"/>
              <a:pathLst>
                <a:path w="1451609" h="220344">
                  <a:moveTo>
                    <a:pt x="791492" y="0"/>
                  </a:moveTo>
                  <a:lnTo>
                    <a:pt x="879436" y="0"/>
                  </a:lnTo>
                </a:path>
                <a:path w="1451609" h="220344">
                  <a:moveTo>
                    <a:pt x="923407" y="0"/>
                  </a:moveTo>
                  <a:lnTo>
                    <a:pt x="967379" y="0"/>
                  </a:lnTo>
                </a:path>
                <a:path w="1451609" h="220344">
                  <a:moveTo>
                    <a:pt x="0" y="43971"/>
                  </a:moveTo>
                  <a:lnTo>
                    <a:pt x="43971" y="43971"/>
                  </a:lnTo>
                </a:path>
                <a:path w="1451609" h="220344">
                  <a:moveTo>
                    <a:pt x="87943" y="43971"/>
                  </a:moveTo>
                  <a:lnTo>
                    <a:pt x="307802" y="43971"/>
                  </a:lnTo>
                </a:path>
                <a:path w="1451609" h="220344">
                  <a:moveTo>
                    <a:pt x="395746" y="43971"/>
                  </a:moveTo>
                  <a:lnTo>
                    <a:pt x="439718" y="43971"/>
                  </a:lnTo>
                </a:path>
                <a:path w="1451609" h="220344">
                  <a:moveTo>
                    <a:pt x="483689" y="43971"/>
                  </a:moveTo>
                  <a:lnTo>
                    <a:pt x="615605" y="43971"/>
                  </a:lnTo>
                </a:path>
                <a:path w="1451609" h="220344">
                  <a:moveTo>
                    <a:pt x="703548" y="43971"/>
                  </a:moveTo>
                  <a:lnTo>
                    <a:pt x="835464" y="43971"/>
                  </a:lnTo>
                </a:path>
                <a:path w="1451609" h="220344">
                  <a:moveTo>
                    <a:pt x="967379" y="43971"/>
                  </a:moveTo>
                  <a:lnTo>
                    <a:pt x="1099295" y="43971"/>
                  </a:lnTo>
                </a:path>
                <a:path w="1451609" h="220344">
                  <a:moveTo>
                    <a:pt x="1143266" y="43971"/>
                  </a:moveTo>
                  <a:lnTo>
                    <a:pt x="1363125" y="43971"/>
                  </a:lnTo>
                </a:path>
                <a:path w="1451609" h="220344">
                  <a:moveTo>
                    <a:pt x="131915" y="87943"/>
                  </a:moveTo>
                  <a:lnTo>
                    <a:pt x="175887" y="87943"/>
                  </a:lnTo>
                </a:path>
                <a:path w="1451609" h="220344">
                  <a:moveTo>
                    <a:pt x="219859" y="87943"/>
                  </a:moveTo>
                  <a:lnTo>
                    <a:pt x="263830" y="87943"/>
                  </a:lnTo>
                </a:path>
                <a:path w="1451609" h="220344">
                  <a:moveTo>
                    <a:pt x="483689" y="87943"/>
                  </a:moveTo>
                  <a:lnTo>
                    <a:pt x="527661" y="87943"/>
                  </a:lnTo>
                </a:path>
                <a:path w="1451609" h="220344">
                  <a:moveTo>
                    <a:pt x="571633" y="87943"/>
                  </a:moveTo>
                  <a:lnTo>
                    <a:pt x="615605" y="87943"/>
                  </a:lnTo>
                </a:path>
                <a:path w="1451609" h="220344">
                  <a:moveTo>
                    <a:pt x="703548" y="87943"/>
                  </a:moveTo>
                  <a:lnTo>
                    <a:pt x="923407" y="87943"/>
                  </a:lnTo>
                </a:path>
                <a:path w="1451609" h="220344">
                  <a:moveTo>
                    <a:pt x="967379" y="87943"/>
                  </a:moveTo>
                  <a:lnTo>
                    <a:pt x="1055323" y="87943"/>
                  </a:lnTo>
                </a:path>
                <a:path w="1451609" h="220344">
                  <a:moveTo>
                    <a:pt x="1143266" y="87943"/>
                  </a:moveTo>
                  <a:lnTo>
                    <a:pt x="1231210" y="87943"/>
                  </a:lnTo>
                </a:path>
                <a:path w="1451609" h="220344">
                  <a:moveTo>
                    <a:pt x="1275182" y="87943"/>
                  </a:moveTo>
                  <a:lnTo>
                    <a:pt x="1363125" y="87943"/>
                  </a:lnTo>
                </a:path>
                <a:path w="1451609" h="220344">
                  <a:moveTo>
                    <a:pt x="1407097" y="87943"/>
                  </a:moveTo>
                  <a:lnTo>
                    <a:pt x="1451069" y="87943"/>
                  </a:lnTo>
                </a:path>
                <a:path w="1451609" h="220344">
                  <a:moveTo>
                    <a:pt x="0" y="131915"/>
                  </a:moveTo>
                  <a:lnTo>
                    <a:pt x="175887" y="131915"/>
                  </a:lnTo>
                </a:path>
                <a:path w="1451609" h="220344">
                  <a:moveTo>
                    <a:pt x="219859" y="131915"/>
                  </a:moveTo>
                  <a:lnTo>
                    <a:pt x="351774" y="131915"/>
                  </a:lnTo>
                </a:path>
                <a:path w="1451609" h="220344">
                  <a:moveTo>
                    <a:pt x="527661" y="131915"/>
                  </a:moveTo>
                  <a:lnTo>
                    <a:pt x="835464" y="131915"/>
                  </a:lnTo>
                </a:path>
                <a:path w="1451609" h="220344">
                  <a:moveTo>
                    <a:pt x="879436" y="131915"/>
                  </a:moveTo>
                  <a:lnTo>
                    <a:pt x="967379" y="131915"/>
                  </a:lnTo>
                </a:path>
                <a:path w="1451609" h="220344">
                  <a:moveTo>
                    <a:pt x="1099295" y="131915"/>
                  </a:moveTo>
                  <a:lnTo>
                    <a:pt x="1143266" y="131915"/>
                  </a:lnTo>
                </a:path>
                <a:path w="1451609" h="220344">
                  <a:moveTo>
                    <a:pt x="1231210" y="131915"/>
                  </a:moveTo>
                  <a:lnTo>
                    <a:pt x="1275182" y="131915"/>
                  </a:lnTo>
                </a:path>
                <a:path w="1451609" h="220344">
                  <a:moveTo>
                    <a:pt x="1319154" y="131915"/>
                  </a:moveTo>
                  <a:lnTo>
                    <a:pt x="1407097" y="131915"/>
                  </a:lnTo>
                </a:path>
                <a:path w="1451609" h="220344">
                  <a:moveTo>
                    <a:pt x="43971" y="175887"/>
                  </a:moveTo>
                  <a:lnTo>
                    <a:pt x="131915" y="175887"/>
                  </a:lnTo>
                </a:path>
                <a:path w="1451609" h="220344">
                  <a:moveTo>
                    <a:pt x="307802" y="175887"/>
                  </a:moveTo>
                  <a:lnTo>
                    <a:pt x="351774" y="175887"/>
                  </a:lnTo>
                </a:path>
                <a:path w="1451609" h="220344">
                  <a:moveTo>
                    <a:pt x="395746" y="175887"/>
                  </a:moveTo>
                  <a:lnTo>
                    <a:pt x="615605" y="175887"/>
                  </a:lnTo>
                </a:path>
                <a:path w="1451609" h="220344">
                  <a:moveTo>
                    <a:pt x="659577" y="175887"/>
                  </a:moveTo>
                  <a:lnTo>
                    <a:pt x="703548" y="175887"/>
                  </a:lnTo>
                </a:path>
                <a:path w="1451609" h="220344">
                  <a:moveTo>
                    <a:pt x="791492" y="175887"/>
                  </a:moveTo>
                  <a:lnTo>
                    <a:pt x="923407" y="175887"/>
                  </a:lnTo>
                </a:path>
                <a:path w="1451609" h="220344">
                  <a:moveTo>
                    <a:pt x="967379" y="175887"/>
                  </a:moveTo>
                  <a:lnTo>
                    <a:pt x="1055323" y="175887"/>
                  </a:lnTo>
                </a:path>
                <a:path w="1451609" h="220344">
                  <a:moveTo>
                    <a:pt x="1143266" y="175887"/>
                  </a:moveTo>
                  <a:lnTo>
                    <a:pt x="1187238" y="175887"/>
                  </a:lnTo>
                </a:path>
                <a:path w="1451609" h="220344">
                  <a:moveTo>
                    <a:pt x="1231210" y="175887"/>
                  </a:moveTo>
                  <a:lnTo>
                    <a:pt x="1363125" y="175887"/>
                  </a:lnTo>
                </a:path>
                <a:path w="1451609" h="220344">
                  <a:moveTo>
                    <a:pt x="43971" y="219859"/>
                  </a:moveTo>
                  <a:lnTo>
                    <a:pt x="87943" y="219859"/>
                  </a:lnTo>
                </a:path>
                <a:path w="1451609" h="220344">
                  <a:moveTo>
                    <a:pt x="131915" y="219859"/>
                  </a:moveTo>
                  <a:lnTo>
                    <a:pt x="219859" y="219859"/>
                  </a:lnTo>
                </a:path>
                <a:path w="1451609" h="220344">
                  <a:moveTo>
                    <a:pt x="263830" y="219859"/>
                  </a:moveTo>
                  <a:lnTo>
                    <a:pt x="395746" y="219859"/>
                  </a:lnTo>
                </a:path>
                <a:path w="1451609" h="220344">
                  <a:moveTo>
                    <a:pt x="527661" y="219859"/>
                  </a:moveTo>
                  <a:lnTo>
                    <a:pt x="571633" y="219859"/>
                  </a:lnTo>
                </a:path>
                <a:path w="1451609" h="220344">
                  <a:moveTo>
                    <a:pt x="615605" y="219859"/>
                  </a:moveTo>
                  <a:lnTo>
                    <a:pt x="747520" y="219859"/>
                  </a:lnTo>
                </a:path>
                <a:path w="1451609" h="220344">
                  <a:moveTo>
                    <a:pt x="791492" y="219859"/>
                  </a:moveTo>
                  <a:lnTo>
                    <a:pt x="835464" y="219859"/>
                  </a:lnTo>
                </a:path>
                <a:path w="1451609" h="220344">
                  <a:moveTo>
                    <a:pt x="879436" y="219859"/>
                  </a:moveTo>
                  <a:lnTo>
                    <a:pt x="967379" y="219859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6752447" y="154845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6840391" y="1570441"/>
              <a:ext cx="132080" cy="0"/>
            </a:xfrm>
            <a:custGeom>
              <a:avLst/>
              <a:gdLst/>
              <a:ahLst/>
              <a:cxnLst/>
              <a:rect l="l" t="t" r="r" b="b"/>
              <a:pathLst>
                <a:path w="132080">
                  <a:moveTo>
                    <a:pt x="0" y="0"/>
                  </a:moveTo>
                  <a:lnTo>
                    <a:pt x="43971" y="0"/>
                  </a:lnTo>
                </a:path>
                <a:path w="132080">
                  <a:moveTo>
                    <a:pt x="87943" y="0"/>
                  </a:moveTo>
                  <a:lnTo>
                    <a:pt x="13191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7016278" y="154845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5829040" y="1570441"/>
              <a:ext cx="1363345" cy="44450"/>
            </a:xfrm>
            <a:custGeom>
              <a:avLst/>
              <a:gdLst/>
              <a:ahLst/>
              <a:cxnLst/>
              <a:rect l="l" t="t" r="r" b="b"/>
              <a:pathLst>
                <a:path w="1363344" h="44450">
                  <a:moveTo>
                    <a:pt x="1319154" y="0"/>
                  </a:moveTo>
                  <a:lnTo>
                    <a:pt x="1363125" y="0"/>
                  </a:lnTo>
                </a:path>
                <a:path w="1363344" h="44450">
                  <a:moveTo>
                    <a:pt x="0" y="43971"/>
                  </a:moveTo>
                  <a:lnTo>
                    <a:pt x="43971" y="43971"/>
                  </a:lnTo>
                </a:path>
                <a:path w="1363344" h="44450">
                  <a:moveTo>
                    <a:pt x="87943" y="43971"/>
                  </a:moveTo>
                  <a:lnTo>
                    <a:pt x="175887" y="43971"/>
                  </a:lnTo>
                </a:path>
                <a:path w="1363344" h="44450">
                  <a:moveTo>
                    <a:pt x="307802" y="43971"/>
                  </a:moveTo>
                  <a:lnTo>
                    <a:pt x="395746" y="43971"/>
                  </a:lnTo>
                </a:path>
                <a:path w="1363344" h="44450">
                  <a:moveTo>
                    <a:pt x="439718" y="43971"/>
                  </a:moveTo>
                  <a:lnTo>
                    <a:pt x="527661" y="43971"/>
                  </a:lnTo>
                </a:path>
                <a:path w="1363344" h="44450">
                  <a:moveTo>
                    <a:pt x="571633" y="43971"/>
                  </a:moveTo>
                  <a:lnTo>
                    <a:pt x="615605" y="43971"/>
                  </a:lnTo>
                </a:path>
                <a:path w="1363344" h="44450">
                  <a:moveTo>
                    <a:pt x="659577" y="43971"/>
                  </a:moveTo>
                  <a:lnTo>
                    <a:pt x="791492" y="43971"/>
                  </a:lnTo>
                </a:path>
                <a:path w="1363344" h="44450">
                  <a:moveTo>
                    <a:pt x="835464" y="43971"/>
                  </a:moveTo>
                  <a:lnTo>
                    <a:pt x="879436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6752447" y="1592427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6840391" y="1614413"/>
              <a:ext cx="132080" cy="0"/>
            </a:xfrm>
            <a:custGeom>
              <a:avLst/>
              <a:gdLst/>
              <a:ahLst/>
              <a:cxnLst/>
              <a:rect l="l" t="t" r="r" b="b"/>
              <a:pathLst>
                <a:path w="132080">
                  <a:moveTo>
                    <a:pt x="0" y="0"/>
                  </a:moveTo>
                  <a:lnTo>
                    <a:pt x="13191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7016278" y="1592427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7104222" y="1614413"/>
              <a:ext cx="88265" cy="0"/>
            </a:xfrm>
            <a:custGeom>
              <a:avLst/>
              <a:gdLst/>
              <a:ahLst/>
              <a:cxnLst/>
              <a:rect l="l" t="t" r="r" b="b"/>
              <a:pathLst>
                <a:path w="88265">
                  <a:moveTo>
                    <a:pt x="0" y="0"/>
                  </a:moveTo>
                  <a:lnTo>
                    <a:pt x="87943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5741096" y="163639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5873011" y="1658385"/>
              <a:ext cx="1055370" cy="0"/>
            </a:xfrm>
            <a:custGeom>
              <a:avLst/>
              <a:gdLst/>
              <a:ahLst/>
              <a:cxnLst/>
              <a:rect l="l" t="t" r="r" b="b"/>
              <a:pathLst>
                <a:path w="1055369">
                  <a:moveTo>
                    <a:pt x="0" y="0"/>
                  </a:moveTo>
                  <a:lnTo>
                    <a:pt x="43971" y="0"/>
                  </a:lnTo>
                </a:path>
                <a:path w="1055369">
                  <a:moveTo>
                    <a:pt x="87943" y="0"/>
                  </a:moveTo>
                  <a:lnTo>
                    <a:pt x="219859" y="0"/>
                  </a:lnTo>
                </a:path>
                <a:path w="1055369">
                  <a:moveTo>
                    <a:pt x="263830" y="0"/>
                  </a:moveTo>
                  <a:lnTo>
                    <a:pt x="307802" y="0"/>
                  </a:lnTo>
                </a:path>
                <a:path w="1055369">
                  <a:moveTo>
                    <a:pt x="439718" y="0"/>
                  </a:moveTo>
                  <a:lnTo>
                    <a:pt x="659577" y="0"/>
                  </a:lnTo>
                </a:path>
                <a:path w="1055369">
                  <a:moveTo>
                    <a:pt x="967379" y="0"/>
                  </a:moveTo>
                  <a:lnTo>
                    <a:pt x="1055323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7016278" y="163639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7104222" y="1658385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397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5741096" y="1680370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5829040" y="1702356"/>
              <a:ext cx="1275715" cy="44450"/>
            </a:xfrm>
            <a:custGeom>
              <a:avLst/>
              <a:gdLst/>
              <a:ahLst/>
              <a:cxnLst/>
              <a:rect l="l" t="t" r="r" b="b"/>
              <a:pathLst>
                <a:path w="1275715" h="44450">
                  <a:moveTo>
                    <a:pt x="131915" y="0"/>
                  </a:moveTo>
                  <a:lnTo>
                    <a:pt x="175887" y="0"/>
                  </a:lnTo>
                </a:path>
                <a:path w="1275715" h="44450">
                  <a:moveTo>
                    <a:pt x="263830" y="0"/>
                  </a:moveTo>
                  <a:lnTo>
                    <a:pt x="351774" y="0"/>
                  </a:lnTo>
                </a:path>
                <a:path w="1275715" h="44450">
                  <a:moveTo>
                    <a:pt x="527661" y="0"/>
                  </a:moveTo>
                  <a:lnTo>
                    <a:pt x="615605" y="0"/>
                  </a:lnTo>
                </a:path>
                <a:path w="1275715" h="44450">
                  <a:moveTo>
                    <a:pt x="703548" y="0"/>
                  </a:moveTo>
                  <a:lnTo>
                    <a:pt x="791492" y="0"/>
                  </a:lnTo>
                </a:path>
                <a:path w="1275715" h="44450">
                  <a:moveTo>
                    <a:pt x="835464" y="0"/>
                  </a:moveTo>
                  <a:lnTo>
                    <a:pt x="879436" y="0"/>
                  </a:lnTo>
                </a:path>
                <a:path w="1275715" h="44450">
                  <a:moveTo>
                    <a:pt x="923407" y="0"/>
                  </a:moveTo>
                  <a:lnTo>
                    <a:pt x="1099295" y="0"/>
                  </a:lnTo>
                </a:path>
                <a:path w="1275715" h="44450">
                  <a:moveTo>
                    <a:pt x="1187238" y="0"/>
                  </a:moveTo>
                  <a:lnTo>
                    <a:pt x="1275182" y="0"/>
                  </a:lnTo>
                </a:path>
                <a:path w="1275715" h="44450">
                  <a:moveTo>
                    <a:pt x="0" y="43971"/>
                  </a:moveTo>
                  <a:lnTo>
                    <a:pt x="395746" y="43971"/>
                  </a:lnTo>
                </a:path>
                <a:path w="1275715" h="44450">
                  <a:moveTo>
                    <a:pt x="439718" y="43971"/>
                  </a:moveTo>
                  <a:lnTo>
                    <a:pt x="615605" y="43971"/>
                  </a:lnTo>
                </a:path>
                <a:path w="1275715" h="44450">
                  <a:moveTo>
                    <a:pt x="659577" y="43971"/>
                  </a:moveTo>
                  <a:lnTo>
                    <a:pt x="703548" y="43971"/>
                  </a:lnTo>
                </a:path>
                <a:path w="1275715" h="44450">
                  <a:moveTo>
                    <a:pt x="747520" y="43971"/>
                  </a:moveTo>
                  <a:lnTo>
                    <a:pt x="791492" y="43971"/>
                  </a:lnTo>
                </a:path>
                <a:path w="1275715" h="44450">
                  <a:moveTo>
                    <a:pt x="879436" y="43971"/>
                  </a:moveTo>
                  <a:lnTo>
                    <a:pt x="923407" y="43971"/>
                  </a:lnTo>
                </a:path>
                <a:path w="1275715" h="44450">
                  <a:moveTo>
                    <a:pt x="967379" y="43971"/>
                  </a:moveTo>
                  <a:lnTo>
                    <a:pt x="1055323" y="43971"/>
                  </a:lnTo>
                </a:path>
                <a:path w="1275715" h="44450">
                  <a:moveTo>
                    <a:pt x="1099295" y="43971"/>
                  </a:moveTo>
                  <a:lnTo>
                    <a:pt x="1231210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7148194" y="1724342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5741096" y="1790300"/>
              <a:ext cx="1363345" cy="0"/>
            </a:xfrm>
            <a:custGeom>
              <a:avLst/>
              <a:gdLst/>
              <a:ahLst/>
              <a:cxnLst/>
              <a:rect l="l" t="t" r="r" b="b"/>
              <a:pathLst>
                <a:path w="1363344">
                  <a:moveTo>
                    <a:pt x="0" y="0"/>
                  </a:moveTo>
                  <a:lnTo>
                    <a:pt x="43971" y="0"/>
                  </a:lnTo>
                </a:path>
                <a:path w="1363344">
                  <a:moveTo>
                    <a:pt x="131915" y="0"/>
                  </a:moveTo>
                  <a:lnTo>
                    <a:pt x="219859" y="0"/>
                  </a:lnTo>
                </a:path>
                <a:path w="1363344">
                  <a:moveTo>
                    <a:pt x="307802" y="0"/>
                  </a:moveTo>
                  <a:lnTo>
                    <a:pt x="351774" y="0"/>
                  </a:lnTo>
                </a:path>
                <a:path w="1363344">
                  <a:moveTo>
                    <a:pt x="395746" y="0"/>
                  </a:moveTo>
                  <a:lnTo>
                    <a:pt x="527661" y="0"/>
                  </a:lnTo>
                </a:path>
                <a:path w="1363344">
                  <a:moveTo>
                    <a:pt x="703548" y="0"/>
                  </a:moveTo>
                  <a:lnTo>
                    <a:pt x="747520" y="0"/>
                  </a:lnTo>
                </a:path>
                <a:path w="1363344">
                  <a:moveTo>
                    <a:pt x="835464" y="0"/>
                  </a:moveTo>
                  <a:lnTo>
                    <a:pt x="923407" y="0"/>
                  </a:lnTo>
                </a:path>
                <a:path w="1363344">
                  <a:moveTo>
                    <a:pt x="1011351" y="0"/>
                  </a:moveTo>
                  <a:lnTo>
                    <a:pt x="1055323" y="0"/>
                  </a:lnTo>
                </a:path>
                <a:path w="1363344">
                  <a:moveTo>
                    <a:pt x="1099295" y="0"/>
                  </a:moveTo>
                  <a:lnTo>
                    <a:pt x="1231210" y="0"/>
                  </a:lnTo>
                </a:path>
                <a:path w="1363344">
                  <a:moveTo>
                    <a:pt x="1275182" y="0"/>
                  </a:moveTo>
                  <a:lnTo>
                    <a:pt x="136312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7148194" y="1768314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5785068" y="1834272"/>
              <a:ext cx="307975" cy="0"/>
            </a:xfrm>
            <a:custGeom>
              <a:avLst/>
              <a:gdLst/>
              <a:ahLst/>
              <a:cxnLst/>
              <a:rect l="l" t="t" r="r" b="b"/>
              <a:pathLst>
                <a:path w="307975">
                  <a:moveTo>
                    <a:pt x="0" y="0"/>
                  </a:moveTo>
                  <a:lnTo>
                    <a:pt x="131915" y="0"/>
                  </a:lnTo>
                </a:path>
                <a:path w="307975">
                  <a:moveTo>
                    <a:pt x="219859" y="0"/>
                  </a:moveTo>
                  <a:lnTo>
                    <a:pt x="307802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6136842" y="1812286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5741096" y="1834272"/>
              <a:ext cx="1407160" cy="44450"/>
            </a:xfrm>
            <a:custGeom>
              <a:avLst/>
              <a:gdLst/>
              <a:ahLst/>
              <a:cxnLst/>
              <a:rect l="l" t="t" r="r" b="b"/>
              <a:pathLst>
                <a:path w="1407159" h="44450">
                  <a:moveTo>
                    <a:pt x="527661" y="0"/>
                  </a:moveTo>
                  <a:lnTo>
                    <a:pt x="571633" y="0"/>
                  </a:lnTo>
                </a:path>
                <a:path w="1407159" h="44450">
                  <a:moveTo>
                    <a:pt x="615605" y="0"/>
                  </a:moveTo>
                  <a:lnTo>
                    <a:pt x="703548" y="0"/>
                  </a:lnTo>
                </a:path>
                <a:path w="1407159" h="44450">
                  <a:moveTo>
                    <a:pt x="791492" y="0"/>
                  </a:moveTo>
                  <a:lnTo>
                    <a:pt x="835464" y="0"/>
                  </a:lnTo>
                </a:path>
                <a:path w="1407159" h="44450">
                  <a:moveTo>
                    <a:pt x="967379" y="0"/>
                  </a:moveTo>
                  <a:lnTo>
                    <a:pt x="1011351" y="0"/>
                  </a:lnTo>
                </a:path>
                <a:path w="1407159" h="44450">
                  <a:moveTo>
                    <a:pt x="1099295" y="0"/>
                  </a:moveTo>
                  <a:lnTo>
                    <a:pt x="1275182" y="0"/>
                  </a:lnTo>
                </a:path>
                <a:path w="1407159" h="44450">
                  <a:moveTo>
                    <a:pt x="1319154" y="0"/>
                  </a:moveTo>
                  <a:lnTo>
                    <a:pt x="1407097" y="0"/>
                  </a:lnTo>
                </a:path>
                <a:path w="1407159" h="44450">
                  <a:moveTo>
                    <a:pt x="0" y="43971"/>
                  </a:moveTo>
                  <a:lnTo>
                    <a:pt x="87943" y="43971"/>
                  </a:lnTo>
                </a:path>
                <a:path w="1407159" h="44450">
                  <a:moveTo>
                    <a:pt x="219859" y="43971"/>
                  </a:moveTo>
                  <a:lnTo>
                    <a:pt x="263830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6136842" y="1856258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5960955" y="1878244"/>
              <a:ext cx="1231265" cy="44450"/>
            </a:xfrm>
            <a:custGeom>
              <a:avLst/>
              <a:gdLst/>
              <a:ahLst/>
              <a:cxnLst/>
              <a:rect l="l" t="t" r="r" b="b"/>
              <a:pathLst>
                <a:path w="1231265" h="44450">
                  <a:moveTo>
                    <a:pt x="307802" y="0"/>
                  </a:moveTo>
                  <a:lnTo>
                    <a:pt x="395746" y="0"/>
                  </a:lnTo>
                </a:path>
                <a:path w="1231265" h="44450">
                  <a:moveTo>
                    <a:pt x="439718" y="0"/>
                  </a:moveTo>
                  <a:lnTo>
                    <a:pt x="527661" y="0"/>
                  </a:lnTo>
                </a:path>
                <a:path w="1231265" h="44450">
                  <a:moveTo>
                    <a:pt x="571633" y="0"/>
                  </a:moveTo>
                  <a:lnTo>
                    <a:pt x="703548" y="0"/>
                  </a:lnTo>
                </a:path>
                <a:path w="1231265" h="44450">
                  <a:moveTo>
                    <a:pt x="747520" y="0"/>
                  </a:moveTo>
                  <a:lnTo>
                    <a:pt x="879436" y="0"/>
                  </a:lnTo>
                </a:path>
                <a:path w="1231265" h="44450">
                  <a:moveTo>
                    <a:pt x="967379" y="0"/>
                  </a:moveTo>
                  <a:lnTo>
                    <a:pt x="1231210" y="0"/>
                  </a:lnTo>
                </a:path>
                <a:path w="1231265" h="44450">
                  <a:moveTo>
                    <a:pt x="0" y="43971"/>
                  </a:moveTo>
                  <a:lnTo>
                    <a:pt x="87943" y="43971"/>
                  </a:lnTo>
                </a:path>
                <a:path w="1231265" h="44450">
                  <a:moveTo>
                    <a:pt x="131915" y="43971"/>
                  </a:moveTo>
                  <a:lnTo>
                    <a:pt x="175887" y="43971"/>
                  </a:lnTo>
                </a:path>
                <a:path w="1231265" h="44450">
                  <a:moveTo>
                    <a:pt x="219859" y="43971"/>
                  </a:moveTo>
                  <a:lnTo>
                    <a:pt x="263830" y="43971"/>
                  </a:lnTo>
                </a:path>
                <a:path w="1231265" h="44450">
                  <a:moveTo>
                    <a:pt x="307802" y="43971"/>
                  </a:moveTo>
                  <a:lnTo>
                    <a:pt x="439718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6532588" y="1900230"/>
              <a:ext cx="88265" cy="44450"/>
            </a:xfrm>
            <a:custGeom>
              <a:avLst/>
              <a:gdLst/>
              <a:ahLst/>
              <a:cxnLst/>
              <a:rect l="l" t="t" r="r" b="b"/>
              <a:pathLst>
                <a:path w="88265" h="44450">
                  <a:moveTo>
                    <a:pt x="0" y="0"/>
                  </a:moveTo>
                  <a:lnTo>
                    <a:pt x="87943" y="0"/>
                  </a:lnTo>
                  <a:lnTo>
                    <a:pt x="87943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5741096" y="1922215"/>
              <a:ext cx="1319530" cy="44450"/>
            </a:xfrm>
            <a:custGeom>
              <a:avLst/>
              <a:gdLst/>
              <a:ahLst/>
              <a:cxnLst/>
              <a:rect l="l" t="t" r="r" b="b"/>
              <a:pathLst>
                <a:path w="1319530" h="44450">
                  <a:moveTo>
                    <a:pt x="967379" y="0"/>
                  </a:moveTo>
                  <a:lnTo>
                    <a:pt x="1055323" y="0"/>
                  </a:lnTo>
                </a:path>
                <a:path w="1319530" h="44450">
                  <a:moveTo>
                    <a:pt x="1099295" y="0"/>
                  </a:moveTo>
                  <a:lnTo>
                    <a:pt x="1187238" y="0"/>
                  </a:lnTo>
                </a:path>
                <a:path w="1319530" h="44450">
                  <a:moveTo>
                    <a:pt x="1275182" y="0"/>
                  </a:moveTo>
                  <a:lnTo>
                    <a:pt x="1319154" y="0"/>
                  </a:lnTo>
                </a:path>
                <a:path w="1319530" h="44450">
                  <a:moveTo>
                    <a:pt x="0" y="43971"/>
                  </a:moveTo>
                  <a:lnTo>
                    <a:pt x="131915" y="43971"/>
                  </a:lnTo>
                </a:path>
                <a:path w="1319530" h="44450">
                  <a:moveTo>
                    <a:pt x="395746" y="43971"/>
                  </a:moveTo>
                  <a:lnTo>
                    <a:pt x="527661" y="43971"/>
                  </a:lnTo>
                </a:path>
                <a:path w="1319530" h="44450">
                  <a:moveTo>
                    <a:pt x="659577" y="43971"/>
                  </a:moveTo>
                  <a:lnTo>
                    <a:pt x="747520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6532588" y="1944201"/>
              <a:ext cx="88265" cy="44450"/>
            </a:xfrm>
            <a:custGeom>
              <a:avLst/>
              <a:gdLst/>
              <a:ahLst/>
              <a:cxnLst/>
              <a:rect l="l" t="t" r="r" b="b"/>
              <a:pathLst>
                <a:path w="88265" h="44450">
                  <a:moveTo>
                    <a:pt x="0" y="0"/>
                  </a:moveTo>
                  <a:lnTo>
                    <a:pt x="87943" y="0"/>
                  </a:lnTo>
                  <a:lnTo>
                    <a:pt x="87943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6664504" y="1966187"/>
              <a:ext cx="527685" cy="0"/>
            </a:xfrm>
            <a:custGeom>
              <a:avLst/>
              <a:gdLst/>
              <a:ahLst/>
              <a:cxnLst/>
              <a:rect l="l" t="t" r="r" b="b"/>
              <a:pathLst>
                <a:path w="527684">
                  <a:moveTo>
                    <a:pt x="0" y="0"/>
                  </a:moveTo>
                  <a:lnTo>
                    <a:pt x="87943" y="0"/>
                  </a:lnTo>
                </a:path>
                <a:path w="527684">
                  <a:moveTo>
                    <a:pt x="131915" y="0"/>
                  </a:moveTo>
                  <a:lnTo>
                    <a:pt x="219859" y="0"/>
                  </a:lnTo>
                </a:path>
                <a:path w="527684">
                  <a:moveTo>
                    <a:pt x="263830" y="0"/>
                  </a:moveTo>
                  <a:lnTo>
                    <a:pt x="439718" y="0"/>
                  </a:lnTo>
                </a:path>
                <a:path w="527684">
                  <a:moveTo>
                    <a:pt x="483689" y="0"/>
                  </a:moveTo>
                  <a:lnTo>
                    <a:pt x="52766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5741096" y="1988173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5873011" y="2010159"/>
              <a:ext cx="835660" cy="0"/>
            </a:xfrm>
            <a:custGeom>
              <a:avLst/>
              <a:gdLst/>
              <a:ahLst/>
              <a:cxnLst/>
              <a:rect l="l" t="t" r="r" b="b"/>
              <a:pathLst>
                <a:path w="835659">
                  <a:moveTo>
                    <a:pt x="0" y="0"/>
                  </a:moveTo>
                  <a:lnTo>
                    <a:pt x="87943" y="0"/>
                  </a:lnTo>
                </a:path>
                <a:path w="835659">
                  <a:moveTo>
                    <a:pt x="131915" y="0"/>
                  </a:moveTo>
                  <a:lnTo>
                    <a:pt x="175887" y="0"/>
                  </a:lnTo>
                </a:path>
                <a:path w="835659">
                  <a:moveTo>
                    <a:pt x="219859" y="0"/>
                  </a:moveTo>
                  <a:lnTo>
                    <a:pt x="263830" y="0"/>
                  </a:lnTo>
                </a:path>
                <a:path w="835659">
                  <a:moveTo>
                    <a:pt x="395746" y="0"/>
                  </a:moveTo>
                  <a:lnTo>
                    <a:pt x="483689" y="0"/>
                  </a:lnTo>
                </a:path>
                <a:path w="835659">
                  <a:moveTo>
                    <a:pt x="703548" y="0"/>
                  </a:moveTo>
                  <a:lnTo>
                    <a:pt x="835464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6884363" y="1988173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6972306" y="2010159"/>
              <a:ext cx="175895" cy="0"/>
            </a:xfrm>
            <a:custGeom>
              <a:avLst/>
              <a:gdLst/>
              <a:ahLst/>
              <a:cxnLst/>
              <a:rect l="l" t="t" r="r" b="b"/>
              <a:pathLst>
                <a:path w="175894">
                  <a:moveTo>
                    <a:pt x="0" y="0"/>
                  </a:moveTo>
                  <a:lnTo>
                    <a:pt x="87943" y="0"/>
                  </a:lnTo>
                </a:path>
                <a:path w="175894">
                  <a:moveTo>
                    <a:pt x="131915" y="0"/>
                  </a:moveTo>
                  <a:lnTo>
                    <a:pt x="175887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5741096" y="203214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5829040" y="2054131"/>
              <a:ext cx="1011555" cy="0"/>
            </a:xfrm>
            <a:custGeom>
              <a:avLst/>
              <a:gdLst/>
              <a:ahLst/>
              <a:cxnLst/>
              <a:rect l="l" t="t" r="r" b="b"/>
              <a:pathLst>
                <a:path w="1011555">
                  <a:moveTo>
                    <a:pt x="0" y="0"/>
                  </a:moveTo>
                  <a:lnTo>
                    <a:pt x="87943" y="0"/>
                  </a:lnTo>
                </a:path>
                <a:path w="1011555">
                  <a:moveTo>
                    <a:pt x="131915" y="0"/>
                  </a:moveTo>
                  <a:lnTo>
                    <a:pt x="175887" y="0"/>
                  </a:lnTo>
                </a:path>
                <a:path w="1011555">
                  <a:moveTo>
                    <a:pt x="219859" y="0"/>
                  </a:moveTo>
                  <a:lnTo>
                    <a:pt x="263830" y="0"/>
                  </a:lnTo>
                </a:path>
                <a:path w="1011555">
                  <a:moveTo>
                    <a:pt x="307802" y="0"/>
                  </a:moveTo>
                  <a:lnTo>
                    <a:pt x="395746" y="0"/>
                  </a:lnTo>
                </a:path>
                <a:path w="1011555">
                  <a:moveTo>
                    <a:pt x="483689" y="0"/>
                  </a:moveTo>
                  <a:lnTo>
                    <a:pt x="527661" y="0"/>
                  </a:lnTo>
                </a:path>
                <a:path w="1011555">
                  <a:moveTo>
                    <a:pt x="615605" y="0"/>
                  </a:moveTo>
                  <a:lnTo>
                    <a:pt x="659577" y="0"/>
                  </a:lnTo>
                </a:path>
                <a:path w="1011555">
                  <a:moveTo>
                    <a:pt x="835464" y="0"/>
                  </a:moveTo>
                  <a:lnTo>
                    <a:pt x="923407" y="0"/>
                  </a:lnTo>
                </a:path>
                <a:path w="1011555">
                  <a:moveTo>
                    <a:pt x="967379" y="0"/>
                  </a:moveTo>
                  <a:lnTo>
                    <a:pt x="101135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6884363" y="203214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7060250" y="2054131"/>
              <a:ext cx="132080" cy="0"/>
            </a:xfrm>
            <a:custGeom>
              <a:avLst/>
              <a:gdLst/>
              <a:ahLst/>
              <a:cxnLst/>
              <a:rect l="l" t="t" r="r" b="b"/>
              <a:pathLst>
                <a:path w="132080">
                  <a:moveTo>
                    <a:pt x="0" y="0"/>
                  </a:moveTo>
                  <a:lnTo>
                    <a:pt x="13191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5741096" y="2076117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5960955" y="2098103"/>
              <a:ext cx="1055370" cy="44450"/>
            </a:xfrm>
            <a:custGeom>
              <a:avLst/>
              <a:gdLst/>
              <a:ahLst/>
              <a:cxnLst/>
              <a:rect l="l" t="t" r="r" b="b"/>
              <a:pathLst>
                <a:path w="1055369" h="44450">
                  <a:moveTo>
                    <a:pt x="0" y="0"/>
                  </a:moveTo>
                  <a:lnTo>
                    <a:pt x="175887" y="0"/>
                  </a:lnTo>
                </a:path>
                <a:path w="1055369" h="44450">
                  <a:moveTo>
                    <a:pt x="219859" y="0"/>
                  </a:moveTo>
                  <a:lnTo>
                    <a:pt x="263830" y="0"/>
                  </a:lnTo>
                </a:path>
                <a:path w="1055369" h="44450">
                  <a:moveTo>
                    <a:pt x="351774" y="0"/>
                  </a:moveTo>
                  <a:lnTo>
                    <a:pt x="439718" y="0"/>
                  </a:lnTo>
                </a:path>
                <a:path w="1055369" h="44450">
                  <a:moveTo>
                    <a:pt x="527661" y="0"/>
                  </a:moveTo>
                  <a:lnTo>
                    <a:pt x="571633" y="0"/>
                  </a:lnTo>
                </a:path>
                <a:path w="1055369" h="44450">
                  <a:moveTo>
                    <a:pt x="747520" y="0"/>
                  </a:moveTo>
                  <a:lnTo>
                    <a:pt x="791492" y="0"/>
                  </a:lnTo>
                </a:path>
                <a:path w="1055369" h="44450">
                  <a:moveTo>
                    <a:pt x="835464" y="0"/>
                  </a:moveTo>
                  <a:lnTo>
                    <a:pt x="1055323" y="0"/>
                  </a:lnTo>
                </a:path>
                <a:path w="1055369" h="44450">
                  <a:moveTo>
                    <a:pt x="131915" y="43971"/>
                  </a:moveTo>
                  <a:lnTo>
                    <a:pt x="307802" y="43971"/>
                  </a:lnTo>
                </a:path>
                <a:path w="1055369" h="44450">
                  <a:moveTo>
                    <a:pt x="351774" y="43971"/>
                  </a:moveTo>
                  <a:lnTo>
                    <a:pt x="395746" y="43971"/>
                  </a:lnTo>
                </a:path>
                <a:path w="1055369" h="44450">
                  <a:moveTo>
                    <a:pt x="483689" y="43971"/>
                  </a:moveTo>
                  <a:lnTo>
                    <a:pt x="659577" y="43971"/>
                  </a:lnTo>
                </a:path>
                <a:path w="1055369" h="44450">
                  <a:moveTo>
                    <a:pt x="703548" y="43971"/>
                  </a:moveTo>
                  <a:lnTo>
                    <a:pt x="747520" y="43971"/>
                  </a:lnTo>
                </a:path>
                <a:path w="1055369" h="44450">
                  <a:moveTo>
                    <a:pt x="835464" y="43971"/>
                  </a:moveTo>
                  <a:lnTo>
                    <a:pt x="879436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6972306" y="212008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5741096" y="2142074"/>
              <a:ext cx="1451610" cy="44450"/>
            </a:xfrm>
            <a:custGeom>
              <a:avLst/>
              <a:gdLst/>
              <a:ahLst/>
              <a:cxnLst/>
              <a:rect l="l" t="t" r="r" b="b"/>
              <a:pathLst>
                <a:path w="1451609" h="44450">
                  <a:moveTo>
                    <a:pt x="1319154" y="0"/>
                  </a:moveTo>
                  <a:lnTo>
                    <a:pt x="1451069" y="0"/>
                  </a:lnTo>
                </a:path>
                <a:path w="1451609" h="44450">
                  <a:moveTo>
                    <a:pt x="0" y="43971"/>
                  </a:moveTo>
                  <a:lnTo>
                    <a:pt x="307802" y="43971"/>
                  </a:lnTo>
                </a:path>
                <a:path w="1451609" h="44450">
                  <a:moveTo>
                    <a:pt x="439718" y="43971"/>
                  </a:moveTo>
                  <a:lnTo>
                    <a:pt x="527661" y="43971"/>
                  </a:lnTo>
                </a:path>
                <a:path w="1451609" h="44450">
                  <a:moveTo>
                    <a:pt x="571633" y="43971"/>
                  </a:moveTo>
                  <a:lnTo>
                    <a:pt x="791492" y="43971"/>
                  </a:lnTo>
                </a:path>
                <a:path w="1451609" h="44450">
                  <a:moveTo>
                    <a:pt x="879436" y="43971"/>
                  </a:moveTo>
                  <a:lnTo>
                    <a:pt x="923407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6752447" y="2164060"/>
              <a:ext cx="88265" cy="44450"/>
            </a:xfrm>
            <a:custGeom>
              <a:avLst/>
              <a:gdLst/>
              <a:ahLst/>
              <a:cxnLst/>
              <a:rect l="l" t="t" r="r" b="b"/>
              <a:pathLst>
                <a:path w="88265" h="44450">
                  <a:moveTo>
                    <a:pt x="0" y="0"/>
                  </a:moveTo>
                  <a:lnTo>
                    <a:pt x="87943" y="0"/>
                  </a:lnTo>
                  <a:lnTo>
                    <a:pt x="87943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6884363" y="2186046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397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6972306" y="2164060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7060250" y="2186046"/>
              <a:ext cx="88265" cy="0"/>
            </a:xfrm>
            <a:custGeom>
              <a:avLst/>
              <a:gdLst/>
              <a:ahLst/>
              <a:cxnLst/>
              <a:rect l="l" t="t" r="r" b="b"/>
              <a:pathLst>
                <a:path w="88265">
                  <a:moveTo>
                    <a:pt x="0" y="0"/>
                  </a:moveTo>
                  <a:lnTo>
                    <a:pt x="87943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5741092" y="2208034"/>
              <a:ext cx="396240" cy="44450"/>
            </a:xfrm>
            <a:custGeom>
              <a:avLst/>
              <a:gdLst/>
              <a:ahLst/>
              <a:cxnLst/>
              <a:rect l="l" t="t" r="r" b="b"/>
              <a:pathLst>
                <a:path w="396240" h="44450">
                  <a:moveTo>
                    <a:pt x="43967" y="0"/>
                  </a:moveTo>
                  <a:lnTo>
                    <a:pt x="0" y="0"/>
                  </a:lnTo>
                  <a:lnTo>
                    <a:pt x="0" y="43980"/>
                  </a:lnTo>
                  <a:lnTo>
                    <a:pt x="43967" y="43980"/>
                  </a:lnTo>
                  <a:lnTo>
                    <a:pt x="43967" y="0"/>
                  </a:lnTo>
                  <a:close/>
                </a:path>
                <a:path w="396240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80"/>
                  </a:lnTo>
                  <a:lnTo>
                    <a:pt x="307797" y="43980"/>
                  </a:lnTo>
                  <a:lnTo>
                    <a:pt x="307797" y="0"/>
                  </a:lnTo>
                  <a:close/>
                </a:path>
                <a:path w="396240" h="44450">
                  <a:moveTo>
                    <a:pt x="395744" y="0"/>
                  </a:moveTo>
                  <a:lnTo>
                    <a:pt x="351777" y="0"/>
                  </a:lnTo>
                  <a:lnTo>
                    <a:pt x="351777" y="43980"/>
                  </a:lnTo>
                  <a:lnTo>
                    <a:pt x="395744" y="43980"/>
                  </a:lnTo>
                  <a:lnTo>
                    <a:pt x="395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6180814" y="2230018"/>
              <a:ext cx="527685" cy="0"/>
            </a:xfrm>
            <a:custGeom>
              <a:avLst/>
              <a:gdLst/>
              <a:ahLst/>
              <a:cxnLst/>
              <a:rect l="l" t="t" r="r" b="b"/>
              <a:pathLst>
                <a:path w="527684">
                  <a:moveTo>
                    <a:pt x="0" y="0"/>
                  </a:moveTo>
                  <a:lnTo>
                    <a:pt x="131915" y="0"/>
                  </a:lnTo>
                </a:path>
                <a:path w="527684">
                  <a:moveTo>
                    <a:pt x="263830" y="0"/>
                  </a:moveTo>
                  <a:lnTo>
                    <a:pt x="395746" y="0"/>
                  </a:lnTo>
                </a:path>
                <a:path w="527684">
                  <a:moveTo>
                    <a:pt x="483689" y="0"/>
                  </a:moveTo>
                  <a:lnTo>
                    <a:pt x="52766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6752447" y="2208032"/>
              <a:ext cx="88265" cy="44450"/>
            </a:xfrm>
            <a:custGeom>
              <a:avLst/>
              <a:gdLst/>
              <a:ahLst/>
              <a:cxnLst/>
              <a:rect l="l" t="t" r="r" b="b"/>
              <a:pathLst>
                <a:path w="88265" h="44450">
                  <a:moveTo>
                    <a:pt x="0" y="0"/>
                  </a:moveTo>
                  <a:lnTo>
                    <a:pt x="87943" y="0"/>
                  </a:lnTo>
                  <a:lnTo>
                    <a:pt x="87943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6972306" y="2230018"/>
              <a:ext cx="220345" cy="0"/>
            </a:xfrm>
            <a:custGeom>
              <a:avLst/>
              <a:gdLst/>
              <a:ahLst/>
              <a:cxnLst/>
              <a:rect l="l" t="t" r="r" b="b"/>
              <a:pathLst>
                <a:path w="220344">
                  <a:moveTo>
                    <a:pt x="0" y="0"/>
                  </a:moveTo>
                  <a:lnTo>
                    <a:pt x="219859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5741092" y="2252014"/>
              <a:ext cx="396240" cy="44450"/>
            </a:xfrm>
            <a:custGeom>
              <a:avLst/>
              <a:gdLst/>
              <a:ahLst/>
              <a:cxnLst/>
              <a:rect l="l" t="t" r="r" b="b"/>
              <a:pathLst>
                <a:path w="396240" h="44450">
                  <a:moveTo>
                    <a:pt x="43967" y="0"/>
                  </a:moveTo>
                  <a:lnTo>
                    <a:pt x="0" y="0"/>
                  </a:lnTo>
                  <a:lnTo>
                    <a:pt x="0" y="43967"/>
                  </a:lnTo>
                  <a:lnTo>
                    <a:pt x="43967" y="43967"/>
                  </a:lnTo>
                  <a:lnTo>
                    <a:pt x="43967" y="0"/>
                  </a:lnTo>
                  <a:close/>
                </a:path>
                <a:path w="396240" h="44450">
                  <a:moveTo>
                    <a:pt x="219862" y="0"/>
                  </a:moveTo>
                  <a:lnTo>
                    <a:pt x="87947" y="0"/>
                  </a:lnTo>
                  <a:lnTo>
                    <a:pt x="87947" y="43967"/>
                  </a:lnTo>
                  <a:lnTo>
                    <a:pt x="219862" y="43967"/>
                  </a:lnTo>
                  <a:lnTo>
                    <a:pt x="219862" y="0"/>
                  </a:lnTo>
                  <a:close/>
                </a:path>
                <a:path w="396240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67"/>
                  </a:lnTo>
                  <a:lnTo>
                    <a:pt x="307797" y="43967"/>
                  </a:lnTo>
                  <a:lnTo>
                    <a:pt x="307797" y="0"/>
                  </a:lnTo>
                  <a:close/>
                </a:path>
                <a:path w="396240" h="44450">
                  <a:moveTo>
                    <a:pt x="395744" y="0"/>
                  </a:moveTo>
                  <a:lnTo>
                    <a:pt x="351777" y="0"/>
                  </a:lnTo>
                  <a:lnTo>
                    <a:pt x="351777" y="43967"/>
                  </a:lnTo>
                  <a:lnTo>
                    <a:pt x="395744" y="43967"/>
                  </a:lnTo>
                  <a:lnTo>
                    <a:pt x="395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6180814" y="2273990"/>
              <a:ext cx="1011555" cy="0"/>
            </a:xfrm>
            <a:custGeom>
              <a:avLst/>
              <a:gdLst/>
              <a:ahLst/>
              <a:cxnLst/>
              <a:rect l="l" t="t" r="r" b="b"/>
              <a:pathLst>
                <a:path w="1011555">
                  <a:moveTo>
                    <a:pt x="0" y="0"/>
                  </a:moveTo>
                  <a:lnTo>
                    <a:pt x="87943" y="0"/>
                  </a:lnTo>
                </a:path>
                <a:path w="1011555">
                  <a:moveTo>
                    <a:pt x="131915" y="0"/>
                  </a:moveTo>
                  <a:lnTo>
                    <a:pt x="219859" y="0"/>
                  </a:lnTo>
                </a:path>
                <a:path w="1011555">
                  <a:moveTo>
                    <a:pt x="263830" y="0"/>
                  </a:moveTo>
                  <a:lnTo>
                    <a:pt x="307802" y="0"/>
                  </a:lnTo>
                </a:path>
                <a:path w="1011555">
                  <a:moveTo>
                    <a:pt x="439718" y="0"/>
                  </a:moveTo>
                  <a:lnTo>
                    <a:pt x="527661" y="0"/>
                  </a:lnTo>
                </a:path>
                <a:path w="1011555">
                  <a:moveTo>
                    <a:pt x="615605" y="0"/>
                  </a:moveTo>
                  <a:lnTo>
                    <a:pt x="879436" y="0"/>
                  </a:lnTo>
                </a:path>
                <a:path w="1011555">
                  <a:moveTo>
                    <a:pt x="923407" y="0"/>
                  </a:moveTo>
                  <a:lnTo>
                    <a:pt x="101135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5741092" y="2295981"/>
              <a:ext cx="307975" cy="44450"/>
            </a:xfrm>
            <a:custGeom>
              <a:avLst/>
              <a:gdLst/>
              <a:ahLst/>
              <a:cxnLst/>
              <a:rect l="l" t="t" r="r" b="b"/>
              <a:pathLst>
                <a:path w="307975" h="44450">
                  <a:moveTo>
                    <a:pt x="43967" y="0"/>
                  </a:moveTo>
                  <a:lnTo>
                    <a:pt x="0" y="0"/>
                  </a:lnTo>
                  <a:lnTo>
                    <a:pt x="0" y="43967"/>
                  </a:lnTo>
                  <a:lnTo>
                    <a:pt x="43967" y="43967"/>
                  </a:lnTo>
                  <a:lnTo>
                    <a:pt x="43967" y="0"/>
                  </a:lnTo>
                  <a:close/>
                </a:path>
                <a:path w="307975" h="44450">
                  <a:moveTo>
                    <a:pt x="219862" y="0"/>
                  </a:moveTo>
                  <a:lnTo>
                    <a:pt x="87947" y="0"/>
                  </a:lnTo>
                  <a:lnTo>
                    <a:pt x="87947" y="43967"/>
                  </a:lnTo>
                  <a:lnTo>
                    <a:pt x="219862" y="43967"/>
                  </a:lnTo>
                  <a:lnTo>
                    <a:pt x="219862" y="0"/>
                  </a:lnTo>
                  <a:close/>
                </a:path>
                <a:path w="307975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67"/>
                  </a:lnTo>
                  <a:lnTo>
                    <a:pt x="307797" y="43967"/>
                  </a:lnTo>
                  <a:lnTo>
                    <a:pt x="3077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6092870" y="2317962"/>
              <a:ext cx="923925" cy="0"/>
            </a:xfrm>
            <a:custGeom>
              <a:avLst/>
              <a:gdLst/>
              <a:ahLst/>
              <a:cxnLst/>
              <a:rect l="l" t="t" r="r" b="b"/>
              <a:pathLst>
                <a:path w="923925">
                  <a:moveTo>
                    <a:pt x="0" y="0"/>
                  </a:moveTo>
                  <a:lnTo>
                    <a:pt x="175887" y="0"/>
                  </a:lnTo>
                </a:path>
                <a:path w="923925">
                  <a:moveTo>
                    <a:pt x="307802" y="0"/>
                  </a:moveTo>
                  <a:lnTo>
                    <a:pt x="351774" y="0"/>
                  </a:lnTo>
                </a:path>
                <a:path w="923925">
                  <a:moveTo>
                    <a:pt x="439718" y="0"/>
                  </a:moveTo>
                  <a:lnTo>
                    <a:pt x="483689" y="0"/>
                  </a:lnTo>
                </a:path>
                <a:path w="923925">
                  <a:moveTo>
                    <a:pt x="571633" y="0"/>
                  </a:moveTo>
                  <a:lnTo>
                    <a:pt x="615605" y="0"/>
                  </a:lnTo>
                </a:path>
                <a:path w="923925">
                  <a:moveTo>
                    <a:pt x="659577" y="0"/>
                  </a:moveTo>
                  <a:lnTo>
                    <a:pt x="791492" y="0"/>
                  </a:lnTo>
                </a:path>
                <a:path w="923925">
                  <a:moveTo>
                    <a:pt x="879436" y="0"/>
                  </a:moveTo>
                  <a:lnTo>
                    <a:pt x="923407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17060250" y="2295976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17148194" y="2317962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397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5741092" y="2339949"/>
              <a:ext cx="307975" cy="44450"/>
            </a:xfrm>
            <a:custGeom>
              <a:avLst/>
              <a:gdLst/>
              <a:ahLst/>
              <a:cxnLst/>
              <a:rect l="l" t="t" r="r" b="b"/>
              <a:pathLst>
                <a:path w="307975" h="44450">
                  <a:moveTo>
                    <a:pt x="43967" y="0"/>
                  </a:moveTo>
                  <a:lnTo>
                    <a:pt x="0" y="0"/>
                  </a:lnTo>
                  <a:lnTo>
                    <a:pt x="0" y="43980"/>
                  </a:lnTo>
                  <a:lnTo>
                    <a:pt x="43967" y="43980"/>
                  </a:lnTo>
                  <a:lnTo>
                    <a:pt x="43967" y="0"/>
                  </a:lnTo>
                  <a:close/>
                </a:path>
                <a:path w="307975" h="44450">
                  <a:moveTo>
                    <a:pt x="219862" y="0"/>
                  </a:moveTo>
                  <a:lnTo>
                    <a:pt x="87947" y="0"/>
                  </a:lnTo>
                  <a:lnTo>
                    <a:pt x="87947" y="43980"/>
                  </a:lnTo>
                  <a:lnTo>
                    <a:pt x="219862" y="43980"/>
                  </a:lnTo>
                  <a:lnTo>
                    <a:pt x="219862" y="0"/>
                  </a:lnTo>
                  <a:close/>
                </a:path>
                <a:path w="307975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80"/>
                  </a:lnTo>
                  <a:lnTo>
                    <a:pt x="307797" y="43980"/>
                  </a:lnTo>
                  <a:lnTo>
                    <a:pt x="3077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16092870" y="2361933"/>
              <a:ext cx="879475" cy="0"/>
            </a:xfrm>
            <a:custGeom>
              <a:avLst/>
              <a:gdLst/>
              <a:ahLst/>
              <a:cxnLst/>
              <a:rect l="l" t="t" r="r" b="b"/>
              <a:pathLst>
                <a:path w="879475">
                  <a:moveTo>
                    <a:pt x="0" y="0"/>
                  </a:moveTo>
                  <a:lnTo>
                    <a:pt x="43971" y="0"/>
                  </a:lnTo>
                </a:path>
                <a:path w="879475">
                  <a:moveTo>
                    <a:pt x="175887" y="0"/>
                  </a:moveTo>
                  <a:lnTo>
                    <a:pt x="395746" y="0"/>
                  </a:lnTo>
                </a:path>
                <a:path w="879475">
                  <a:moveTo>
                    <a:pt x="439718" y="0"/>
                  </a:moveTo>
                  <a:lnTo>
                    <a:pt x="527661" y="0"/>
                  </a:lnTo>
                </a:path>
                <a:path w="879475">
                  <a:moveTo>
                    <a:pt x="571633" y="0"/>
                  </a:moveTo>
                  <a:lnTo>
                    <a:pt x="659577" y="0"/>
                  </a:lnTo>
                </a:path>
                <a:path w="879475">
                  <a:moveTo>
                    <a:pt x="703548" y="0"/>
                  </a:moveTo>
                  <a:lnTo>
                    <a:pt x="747520" y="0"/>
                  </a:lnTo>
                </a:path>
                <a:path w="879475">
                  <a:moveTo>
                    <a:pt x="791492" y="0"/>
                  </a:moveTo>
                  <a:lnTo>
                    <a:pt x="879436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15741092" y="2339949"/>
              <a:ext cx="1363345" cy="88265"/>
            </a:xfrm>
            <a:custGeom>
              <a:avLst/>
              <a:gdLst/>
              <a:ahLst/>
              <a:cxnLst/>
              <a:rect l="l" t="t" r="r" b="b"/>
              <a:pathLst>
                <a:path w="1363344" h="88264">
                  <a:moveTo>
                    <a:pt x="43967" y="43980"/>
                  </a:moveTo>
                  <a:lnTo>
                    <a:pt x="0" y="43980"/>
                  </a:lnTo>
                  <a:lnTo>
                    <a:pt x="0" y="87947"/>
                  </a:lnTo>
                  <a:lnTo>
                    <a:pt x="43967" y="87947"/>
                  </a:lnTo>
                  <a:lnTo>
                    <a:pt x="43967" y="43980"/>
                  </a:lnTo>
                  <a:close/>
                </a:path>
                <a:path w="1363344" h="88264">
                  <a:moveTo>
                    <a:pt x="307797" y="43980"/>
                  </a:moveTo>
                  <a:lnTo>
                    <a:pt x="263829" y="43980"/>
                  </a:lnTo>
                  <a:lnTo>
                    <a:pt x="263829" y="87947"/>
                  </a:lnTo>
                  <a:lnTo>
                    <a:pt x="307797" y="87947"/>
                  </a:lnTo>
                  <a:lnTo>
                    <a:pt x="307797" y="43980"/>
                  </a:lnTo>
                  <a:close/>
                </a:path>
                <a:path w="1363344" h="88264">
                  <a:moveTo>
                    <a:pt x="1363129" y="0"/>
                  </a:moveTo>
                  <a:lnTo>
                    <a:pt x="1319149" y="0"/>
                  </a:lnTo>
                  <a:lnTo>
                    <a:pt x="1319149" y="43980"/>
                  </a:lnTo>
                  <a:lnTo>
                    <a:pt x="1363129" y="43980"/>
                  </a:lnTo>
                  <a:lnTo>
                    <a:pt x="13631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6136842" y="2405905"/>
              <a:ext cx="220345" cy="0"/>
            </a:xfrm>
            <a:custGeom>
              <a:avLst/>
              <a:gdLst/>
              <a:ahLst/>
              <a:cxnLst/>
              <a:rect l="l" t="t" r="r" b="b"/>
              <a:pathLst>
                <a:path w="220344">
                  <a:moveTo>
                    <a:pt x="0" y="0"/>
                  </a:moveTo>
                  <a:lnTo>
                    <a:pt x="43971" y="0"/>
                  </a:lnTo>
                </a:path>
                <a:path w="220344">
                  <a:moveTo>
                    <a:pt x="87943" y="0"/>
                  </a:moveTo>
                  <a:lnTo>
                    <a:pt x="131915" y="0"/>
                  </a:lnTo>
                </a:path>
                <a:path w="220344">
                  <a:moveTo>
                    <a:pt x="175887" y="0"/>
                  </a:moveTo>
                  <a:lnTo>
                    <a:pt x="219859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6400673" y="238391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5741096" y="2405905"/>
              <a:ext cx="1275715" cy="44450"/>
            </a:xfrm>
            <a:custGeom>
              <a:avLst/>
              <a:gdLst/>
              <a:ahLst/>
              <a:cxnLst/>
              <a:rect l="l" t="t" r="r" b="b"/>
              <a:pathLst>
                <a:path w="1275715" h="44450">
                  <a:moveTo>
                    <a:pt x="835464" y="0"/>
                  </a:moveTo>
                  <a:lnTo>
                    <a:pt x="879436" y="0"/>
                  </a:lnTo>
                </a:path>
                <a:path w="1275715" h="44450">
                  <a:moveTo>
                    <a:pt x="923407" y="0"/>
                  </a:moveTo>
                  <a:lnTo>
                    <a:pt x="967379" y="0"/>
                  </a:lnTo>
                </a:path>
                <a:path w="1275715" h="44450">
                  <a:moveTo>
                    <a:pt x="1055323" y="0"/>
                  </a:moveTo>
                  <a:lnTo>
                    <a:pt x="1187238" y="0"/>
                  </a:lnTo>
                </a:path>
                <a:path w="1275715" h="44450">
                  <a:moveTo>
                    <a:pt x="1231210" y="0"/>
                  </a:moveTo>
                  <a:lnTo>
                    <a:pt x="1275182" y="0"/>
                  </a:lnTo>
                </a:path>
                <a:path w="1275715" h="44450">
                  <a:moveTo>
                    <a:pt x="0" y="43971"/>
                  </a:moveTo>
                  <a:lnTo>
                    <a:pt x="307802" y="43971"/>
                  </a:lnTo>
                </a:path>
                <a:path w="1275715" h="44450">
                  <a:moveTo>
                    <a:pt x="351774" y="43971"/>
                  </a:moveTo>
                  <a:lnTo>
                    <a:pt x="395746" y="43971"/>
                  </a:lnTo>
                </a:path>
                <a:path w="1275715" h="44450">
                  <a:moveTo>
                    <a:pt x="439718" y="43971"/>
                  </a:moveTo>
                  <a:lnTo>
                    <a:pt x="483689" y="43971"/>
                  </a:lnTo>
                </a:path>
                <a:path w="1275715" h="44450">
                  <a:moveTo>
                    <a:pt x="527661" y="43971"/>
                  </a:moveTo>
                  <a:lnTo>
                    <a:pt x="615605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6400673" y="2427891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16488617" y="2449877"/>
              <a:ext cx="659765" cy="0"/>
            </a:xfrm>
            <a:custGeom>
              <a:avLst/>
              <a:gdLst/>
              <a:ahLst/>
              <a:cxnLst/>
              <a:rect l="l" t="t" r="r" b="b"/>
              <a:pathLst>
                <a:path w="659765">
                  <a:moveTo>
                    <a:pt x="0" y="0"/>
                  </a:moveTo>
                  <a:lnTo>
                    <a:pt x="87943" y="0"/>
                  </a:lnTo>
                </a:path>
                <a:path w="659765">
                  <a:moveTo>
                    <a:pt x="219859" y="0"/>
                  </a:moveTo>
                  <a:lnTo>
                    <a:pt x="263830" y="0"/>
                  </a:lnTo>
                </a:path>
                <a:path w="659765">
                  <a:moveTo>
                    <a:pt x="307802" y="0"/>
                  </a:moveTo>
                  <a:lnTo>
                    <a:pt x="351774" y="0"/>
                  </a:lnTo>
                </a:path>
                <a:path w="659765">
                  <a:moveTo>
                    <a:pt x="439718" y="0"/>
                  </a:moveTo>
                  <a:lnTo>
                    <a:pt x="483689" y="0"/>
                  </a:lnTo>
                </a:path>
                <a:path w="659765">
                  <a:moveTo>
                    <a:pt x="571633" y="0"/>
                  </a:moveTo>
                  <a:lnTo>
                    <a:pt x="659577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0" y="1757354"/>
            <a:ext cx="11483340" cy="7632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800" b="1" spc="-10" dirty="0">
                <a:solidFill>
                  <a:srgbClr val="404860"/>
                </a:solidFill>
                <a:latin typeface="Arial"/>
                <a:cs typeface="Arial"/>
              </a:rPr>
              <a:t>Виробничі</a:t>
            </a:r>
            <a:r>
              <a:rPr sz="4800" b="1" spc="-235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4800" b="1" spc="110" dirty="0">
                <a:solidFill>
                  <a:srgbClr val="404860"/>
                </a:solidFill>
                <a:latin typeface="Arial"/>
                <a:cs typeface="Arial"/>
              </a:rPr>
              <a:t>активи,</a:t>
            </a:r>
            <a:r>
              <a:rPr sz="4800" b="1" spc="-229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4800" spc="215" dirty="0">
                <a:solidFill>
                  <a:srgbClr val="404860"/>
                </a:solidFill>
                <a:latin typeface="Trebuchet MS"/>
                <a:cs typeface="Trebuchet MS"/>
              </a:rPr>
              <a:t>оренда</a:t>
            </a:r>
            <a:r>
              <a:rPr sz="4800" spc="-11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4800" spc="315" dirty="0">
                <a:solidFill>
                  <a:srgbClr val="404860"/>
                </a:solidFill>
                <a:latin typeface="Trebuchet MS"/>
                <a:cs typeface="Trebuchet MS"/>
              </a:rPr>
              <a:t>та</a:t>
            </a:r>
            <a:r>
              <a:rPr sz="4800" spc="-11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4800" spc="190" dirty="0">
                <a:solidFill>
                  <a:srgbClr val="404860"/>
                </a:solidFill>
                <a:latin typeface="Trebuchet MS"/>
                <a:cs typeface="Trebuchet MS"/>
              </a:rPr>
              <a:t>послуги</a:t>
            </a:r>
            <a:endParaRPr sz="4800">
              <a:latin typeface="Trebuchet MS"/>
              <a:cs typeface="Trebuchet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28699" y="836966"/>
            <a:ext cx="8382000" cy="756285"/>
            <a:chOff x="1028699" y="836966"/>
            <a:chExt cx="8382000" cy="756285"/>
          </a:xfrm>
        </p:grpSpPr>
        <p:sp>
          <p:nvSpPr>
            <p:cNvPr id="4" name="object 4"/>
            <p:cNvSpPr/>
            <p:nvPr/>
          </p:nvSpPr>
          <p:spPr>
            <a:xfrm>
              <a:off x="1028699" y="836966"/>
              <a:ext cx="6341745" cy="756285"/>
            </a:xfrm>
            <a:custGeom>
              <a:avLst/>
              <a:gdLst/>
              <a:ahLst/>
              <a:cxnLst/>
              <a:rect l="l" t="t" r="r" b="b"/>
              <a:pathLst>
                <a:path w="6341745" h="756285">
                  <a:moveTo>
                    <a:pt x="5964157" y="755757"/>
                  </a:moveTo>
                  <a:lnTo>
                    <a:pt x="377878" y="755757"/>
                  </a:lnTo>
                  <a:lnTo>
                    <a:pt x="330478" y="752813"/>
                  </a:lnTo>
                  <a:lnTo>
                    <a:pt x="284835" y="744216"/>
                  </a:lnTo>
                  <a:lnTo>
                    <a:pt x="241303" y="730322"/>
                  </a:lnTo>
                  <a:lnTo>
                    <a:pt x="200236" y="711483"/>
                  </a:lnTo>
                  <a:lnTo>
                    <a:pt x="161988" y="688054"/>
                  </a:lnTo>
                  <a:lnTo>
                    <a:pt x="126914" y="660389"/>
                  </a:lnTo>
                  <a:lnTo>
                    <a:pt x="95368" y="628843"/>
                  </a:lnTo>
                  <a:lnTo>
                    <a:pt x="67703" y="593769"/>
                  </a:lnTo>
                  <a:lnTo>
                    <a:pt x="44274" y="555521"/>
                  </a:lnTo>
                  <a:lnTo>
                    <a:pt x="25435" y="514454"/>
                  </a:lnTo>
                  <a:lnTo>
                    <a:pt x="11540" y="470922"/>
                  </a:lnTo>
                  <a:lnTo>
                    <a:pt x="2944" y="425279"/>
                  </a:lnTo>
                  <a:lnTo>
                    <a:pt x="0" y="377878"/>
                  </a:lnTo>
                  <a:lnTo>
                    <a:pt x="2944" y="330478"/>
                  </a:lnTo>
                  <a:lnTo>
                    <a:pt x="11540" y="284835"/>
                  </a:lnTo>
                  <a:lnTo>
                    <a:pt x="25435" y="241303"/>
                  </a:lnTo>
                  <a:lnTo>
                    <a:pt x="44274" y="200236"/>
                  </a:lnTo>
                  <a:lnTo>
                    <a:pt x="67703" y="161988"/>
                  </a:lnTo>
                  <a:lnTo>
                    <a:pt x="95368" y="126914"/>
                  </a:lnTo>
                  <a:lnTo>
                    <a:pt x="126914" y="95368"/>
                  </a:lnTo>
                  <a:lnTo>
                    <a:pt x="161988" y="67703"/>
                  </a:lnTo>
                  <a:lnTo>
                    <a:pt x="200236" y="44274"/>
                  </a:lnTo>
                  <a:lnTo>
                    <a:pt x="241303" y="25435"/>
                  </a:lnTo>
                  <a:lnTo>
                    <a:pt x="284835" y="11540"/>
                  </a:lnTo>
                  <a:lnTo>
                    <a:pt x="330478" y="2944"/>
                  </a:lnTo>
                  <a:lnTo>
                    <a:pt x="377878" y="0"/>
                  </a:lnTo>
                  <a:lnTo>
                    <a:pt x="5964157" y="0"/>
                  </a:lnTo>
                  <a:lnTo>
                    <a:pt x="6011557" y="2944"/>
                  </a:lnTo>
                  <a:lnTo>
                    <a:pt x="6057201" y="11540"/>
                  </a:lnTo>
                  <a:lnTo>
                    <a:pt x="6100733" y="25435"/>
                  </a:lnTo>
                  <a:lnTo>
                    <a:pt x="6141800" y="44274"/>
                  </a:lnTo>
                  <a:lnTo>
                    <a:pt x="6180047" y="67703"/>
                  </a:lnTo>
                  <a:lnTo>
                    <a:pt x="6215121" y="95368"/>
                  </a:lnTo>
                  <a:lnTo>
                    <a:pt x="6246668" y="126914"/>
                  </a:lnTo>
                  <a:lnTo>
                    <a:pt x="6274332" y="161988"/>
                  </a:lnTo>
                  <a:lnTo>
                    <a:pt x="6297761" y="200236"/>
                  </a:lnTo>
                  <a:lnTo>
                    <a:pt x="6316600" y="241303"/>
                  </a:lnTo>
                  <a:lnTo>
                    <a:pt x="6330495" y="284835"/>
                  </a:lnTo>
                  <a:lnTo>
                    <a:pt x="6339091" y="330478"/>
                  </a:lnTo>
                  <a:lnTo>
                    <a:pt x="6341278" y="365679"/>
                  </a:lnTo>
                  <a:lnTo>
                    <a:pt x="6341278" y="390078"/>
                  </a:lnTo>
                  <a:lnTo>
                    <a:pt x="6330495" y="470922"/>
                  </a:lnTo>
                  <a:lnTo>
                    <a:pt x="6316600" y="514454"/>
                  </a:lnTo>
                  <a:lnTo>
                    <a:pt x="6297761" y="555521"/>
                  </a:lnTo>
                  <a:lnTo>
                    <a:pt x="6274332" y="593769"/>
                  </a:lnTo>
                  <a:lnTo>
                    <a:pt x="6246668" y="628843"/>
                  </a:lnTo>
                  <a:lnTo>
                    <a:pt x="6215121" y="660389"/>
                  </a:lnTo>
                  <a:lnTo>
                    <a:pt x="6180047" y="688054"/>
                  </a:lnTo>
                  <a:lnTo>
                    <a:pt x="6141800" y="711483"/>
                  </a:lnTo>
                  <a:lnTo>
                    <a:pt x="6100733" y="730322"/>
                  </a:lnTo>
                  <a:lnTo>
                    <a:pt x="6057201" y="744216"/>
                  </a:lnTo>
                  <a:lnTo>
                    <a:pt x="6011557" y="752813"/>
                  </a:lnTo>
                  <a:lnTo>
                    <a:pt x="5964157" y="7557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370736" y="836966"/>
              <a:ext cx="2040255" cy="756285"/>
            </a:xfrm>
            <a:custGeom>
              <a:avLst/>
              <a:gdLst/>
              <a:ahLst/>
              <a:cxnLst/>
              <a:rect l="l" t="t" r="r" b="b"/>
              <a:pathLst>
                <a:path w="2040254" h="756285">
                  <a:moveTo>
                    <a:pt x="1663460" y="755757"/>
                  </a:moveTo>
                  <a:lnTo>
                    <a:pt x="377879" y="755757"/>
                  </a:lnTo>
                  <a:lnTo>
                    <a:pt x="330478" y="752813"/>
                  </a:lnTo>
                  <a:lnTo>
                    <a:pt x="284835" y="744216"/>
                  </a:lnTo>
                  <a:lnTo>
                    <a:pt x="241303" y="730322"/>
                  </a:lnTo>
                  <a:lnTo>
                    <a:pt x="200236" y="711483"/>
                  </a:lnTo>
                  <a:lnTo>
                    <a:pt x="161988" y="688054"/>
                  </a:lnTo>
                  <a:lnTo>
                    <a:pt x="126914" y="660389"/>
                  </a:lnTo>
                  <a:lnTo>
                    <a:pt x="95368" y="628843"/>
                  </a:lnTo>
                  <a:lnTo>
                    <a:pt x="67703" y="593769"/>
                  </a:lnTo>
                  <a:lnTo>
                    <a:pt x="44274" y="555521"/>
                  </a:lnTo>
                  <a:lnTo>
                    <a:pt x="25435" y="514454"/>
                  </a:lnTo>
                  <a:lnTo>
                    <a:pt x="11541" y="470922"/>
                  </a:lnTo>
                  <a:lnTo>
                    <a:pt x="2944" y="425279"/>
                  </a:lnTo>
                  <a:lnTo>
                    <a:pt x="0" y="377878"/>
                  </a:lnTo>
                  <a:lnTo>
                    <a:pt x="2944" y="330478"/>
                  </a:lnTo>
                  <a:lnTo>
                    <a:pt x="11541" y="284835"/>
                  </a:lnTo>
                  <a:lnTo>
                    <a:pt x="25435" y="241303"/>
                  </a:lnTo>
                  <a:lnTo>
                    <a:pt x="44274" y="200236"/>
                  </a:lnTo>
                  <a:lnTo>
                    <a:pt x="67703" y="161988"/>
                  </a:lnTo>
                  <a:lnTo>
                    <a:pt x="95368" y="126914"/>
                  </a:lnTo>
                  <a:lnTo>
                    <a:pt x="126914" y="95368"/>
                  </a:lnTo>
                  <a:lnTo>
                    <a:pt x="161988" y="67703"/>
                  </a:lnTo>
                  <a:lnTo>
                    <a:pt x="200236" y="44274"/>
                  </a:lnTo>
                  <a:lnTo>
                    <a:pt x="241303" y="25435"/>
                  </a:lnTo>
                  <a:lnTo>
                    <a:pt x="284835" y="11540"/>
                  </a:lnTo>
                  <a:lnTo>
                    <a:pt x="330478" y="2944"/>
                  </a:lnTo>
                  <a:lnTo>
                    <a:pt x="377879" y="0"/>
                  </a:lnTo>
                  <a:lnTo>
                    <a:pt x="1663460" y="0"/>
                  </a:lnTo>
                  <a:lnTo>
                    <a:pt x="1710860" y="2944"/>
                  </a:lnTo>
                  <a:lnTo>
                    <a:pt x="1756504" y="11540"/>
                  </a:lnTo>
                  <a:lnTo>
                    <a:pt x="1800036" y="25435"/>
                  </a:lnTo>
                  <a:lnTo>
                    <a:pt x="1841103" y="44274"/>
                  </a:lnTo>
                  <a:lnTo>
                    <a:pt x="1879350" y="67703"/>
                  </a:lnTo>
                  <a:lnTo>
                    <a:pt x="1914424" y="95368"/>
                  </a:lnTo>
                  <a:lnTo>
                    <a:pt x="1945971" y="126914"/>
                  </a:lnTo>
                  <a:lnTo>
                    <a:pt x="1973636" y="161988"/>
                  </a:lnTo>
                  <a:lnTo>
                    <a:pt x="1997064" y="200236"/>
                  </a:lnTo>
                  <a:lnTo>
                    <a:pt x="2015903" y="241303"/>
                  </a:lnTo>
                  <a:lnTo>
                    <a:pt x="2029798" y="284835"/>
                  </a:lnTo>
                  <a:lnTo>
                    <a:pt x="2038395" y="330478"/>
                  </a:lnTo>
                  <a:lnTo>
                    <a:pt x="2039954" y="355589"/>
                  </a:lnTo>
                  <a:lnTo>
                    <a:pt x="2039954" y="400167"/>
                  </a:lnTo>
                  <a:lnTo>
                    <a:pt x="2029798" y="470922"/>
                  </a:lnTo>
                  <a:lnTo>
                    <a:pt x="2015903" y="514454"/>
                  </a:lnTo>
                  <a:lnTo>
                    <a:pt x="1997064" y="555521"/>
                  </a:lnTo>
                  <a:lnTo>
                    <a:pt x="1973636" y="593769"/>
                  </a:lnTo>
                  <a:lnTo>
                    <a:pt x="1945971" y="628843"/>
                  </a:lnTo>
                  <a:lnTo>
                    <a:pt x="1914424" y="660389"/>
                  </a:lnTo>
                  <a:lnTo>
                    <a:pt x="1879350" y="688054"/>
                  </a:lnTo>
                  <a:lnTo>
                    <a:pt x="1841103" y="711483"/>
                  </a:lnTo>
                  <a:lnTo>
                    <a:pt x="1800036" y="730322"/>
                  </a:lnTo>
                  <a:lnTo>
                    <a:pt x="1756504" y="744216"/>
                  </a:lnTo>
                  <a:lnTo>
                    <a:pt x="1710860" y="752813"/>
                  </a:lnTo>
                  <a:lnTo>
                    <a:pt x="1663460" y="755757"/>
                  </a:lnTo>
                  <a:close/>
                </a:path>
              </a:pathLst>
            </a:custGeom>
            <a:solidFill>
              <a:srgbClr val="123D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1335873" y="977370"/>
            <a:ext cx="7743190" cy="4476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6354445" algn="l"/>
              </a:tabLst>
            </a:pPr>
            <a:r>
              <a:rPr sz="2750" b="0" spc="120" dirty="0">
                <a:latin typeface="Trebuchet MS"/>
                <a:cs typeface="Trebuchet MS"/>
              </a:rPr>
              <a:t>Використання</a:t>
            </a:r>
            <a:r>
              <a:rPr sz="2750" b="0" spc="-15" dirty="0">
                <a:latin typeface="Trebuchet MS"/>
                <a:cs typeface="Trebuchet MS"/>
              </a:rPr>
              <a:t> </a:t>
            </a:r>
            <a:r>
              <a:rPr sz="2750" dirty="0"/>
              <a:t>грантових</a:t>
            </a:r>
            <a:r>
              <a:rPr sz="2750" spc="70" dirty="0"/>
              <a:t> </a:t>
            </a:r>
            <a:r>
              <a:rPr sz="2750" spc="50" dirty="0"/>
              <a:t>коштів</a:t>
            </a:r>
            <a:r>
              <a:rPr sz="2750" dirty="0"/>
              <a:t>	</a:t>
            </a:r>
            <a:r>
              <a:rPr sz="2750" spc="114" dirty="0">
                <a:solidFill>
                  <a:srgbClr val="FFFFFF"/>
                </a:solidFill>
              </a:rPr>
              <a:t>Пункт</a:t>
            </a:r>
            <a:r>
              <a:rPr sz="2750" spc="-105" dirty="0">
                <a:solidFill>
                  <a:srgbClr val="FFFFFF"/>
                </a:solidFill>
              </a:rPr>
              <a:t> </a:t>
            </a:r>
            <a:r>
              <a:rPr sz="2750" spc="55" dirty="0">
                <a:solidFill>
                  <a:srgbClr val="FFFFFF"/>
                </a:solidFill>
              </a:rPr>
              <a:t>7</a:t>
            </a:r>
            <a:endParaRPr sz="275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28699" y="2902523"/>
            <a:ext cx="5176520" cy="3603625"/>
          </a:xfrm>
          <a:custGeom>
            <a:avLst/>
            <a:gdLst/>
            <a:ahLst/>
            <a:cxnLst/>
            <a:rect l="l" t="t" r="r" b="b"/>
            <a:pathLst>
              <a:path w="5176520" h="3603625">
                <a:moveTo>
                  <a:pt x="4843137" y="3603274"/>
                </a:moveTo>
                <a:lnTo>
                  <a:pt x="333374" y="3603274"/>
                </a:lnTo>
                <a:lnTo>
                  <a:pt x="280908" y="3599121"/>
                </a:lnTo>
                <a:lnTo>
                  <a:pt x="230207" y="3586910"/>
                </a:lnTo>
                <a:lnTo>
                  <a:pt x="182165" y="3567010"/>
                </a:lnTo>
                <a:lnTo>
                  <a:pt x="137679" y="3539794"/>
                </a:lnTo>
                <a:lnTo>
                  <a:pt x="97643" y="3505631"/>
                </a:lnTo>
                <a:lnTo>
                  <a:pt x="63480" y="3465596"/>
                </a:lnTo>
                <a:lnTo>
                  <a:pt x="36264" y="3421109"/>
                </a:lnTo>
                <a:lnTo>
                  <a:pt x="16364" y="3373067"/>
                </a:lnTo>
                <a:lnTo>
                  <a:pt x="4152" y="3322366"/>
                </a:lnTo>
                <a:lnTo>
                  <a:pt x="0" y="3269900"/>
                </a:lnTo>
                <a:lnTo>
                  <a:pt x="0" y="333375"/>
                </a:lnTo>
                <a:lnTo>
                  <a:pt x="4152" y="280908"/>
                </a:lnTo>
                <a:lnTo>
                  <a:pt x="16364" y="230207"/>
                </a:lnTo>
                <a:lnTo>
                  <a:pt x="36264" y="182165"/>
                </a:lnTo>
                <a:lnTo>
                  <a:pt x="63480" y="137679"/>
                </a:lnTo>
                <a:lnTo>
                  <a:pt x="97643" y="97643"/>
                </a:lnTo>
                <a:lnTo>
                  <a:pt x="137679" y="63480"/>
                </a:lnTo>
                <a:lnTo>
                  <a:pt x="182165" y="36264"/>
                </a:lnTo>
                <a:lnTo>
                  <a:pt x="230207" y="16364"/>
                </a:lnTo>
                <a:lnTo>
                  <a:pt x="280908" y="4152"/>
                </a:lnTo>
                <a:lnTo>
                  <a:pt x="333374" y="0"/>
                </a:lnTo>
                <a:lnTo>
                  <a:pt x="4843137" y="0"/>
                </a:lnTo>
                <a:lnTo>
                  <a:pt x="4895603" y="4152"/>
                </a:lnTo>
                <a:lnTo>
                  <a:pt x="4946305" y="16364"/>
                </a:lnTo>
                <a:lnTo>
                  <a:pt x="4994347" y="36264"/>
                </a:lnTo>
                <a:lnTo>
                  <a:pt x="5038833" y="63480"/>
                </a:lnTo>
                <a:lnTo>
                  <a:pt x="5078869" y="97643"/>
                </a:lnTo>
                <a:lnTo>
                  <a:pt x="5113032" y="137679"/>
                </a:lnTo>
                <a:lnTo>
                  <a:pt x="5140248" y="182165"/>
                </a:lnTo>
                <a:lnTo>
                  <a:pt x="5160147" y="230207"/>
                </a:lnTo>
                <a:lnTo>
                  <a:pt x="5172359" y="280908"/>
                </a:lnTo>
                <a:lnTo>
                  <a:pt x="5176512" y="333375"/>
                </a:lnTo>
                <a:lnTo>
                  <a:pt x="5176512" y="3269900"/>
                </a:lnTo>
                <a:lnTo>
                  <a:pt x="5172359" y="3322366"/>
                </a:lnTo>
                <a:lnTo>
                  <a:pt x="5160147" y="3373067"/>
                </a:lnTo>
                <a:lnTo>
                  <a:pt x="5140248" y="3421109"/>
                </a:lnTo>
                <a:lnTo>
                  <a:pt x="5113032" y="3465596"/>
                </a:lnTo>
                <a:lnTo>
                  <a:pt x="5078869" y="3505631"/>
                </a:lnTo>
                <a:lnTo>
                  <a:pt x="5038833" y="3539794"/>
                </a:lnTo>
                <a:lnTo>
                  <a:pt x="4994347" y="3567010"/>
                </a:lnTo>
                <a:lnTo>
                  <a:pt x="4946305" y="3586910"/>
                </a:lnTo>
                <a:lnTo>
                  <a:pt x="4895603" y="3599121"/>
                </a:lnTo>
                <a:lnTo>
                  <a:pt x="4843137" y="36032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823326" y="2927131"/>
            <a:ext cx="6491605" cy="6593205"/>
          </a:xfrm>
          <a:custGeom>
            <a:avLst/>
            <a:gdLst/>
            <a:ahLst/>
            <a:cxnLst/>
            <a:rect l="l" t="t" r="r" b="b"/>
            <a:pathLst>
              <a:path w="6491605" h="6593205">
                <a:moveTo>
                  <a:pt x="6211903" y="6592605"/>
                </a:moveTo>
                <a:lnTo>
                  <a:pt x="279277" y="6592605"/>
                </a:lnTo>
                <a:lnTo>
                  <a:pt x="230207" y="6580786"/>
                </a:lnTo>
                <a:lnTo>
                  <a:pt x="182165" y="6560887"/>
                </a:lnTo>
                <a:lnTo>
                  <a:pt x="137678" y="6533670"/>
                </a:lnTo>
                <a:lnTo>
                  <a:pt x="97643" y="6499508"/>
                </a:lnTo>
                <a:lnTo>
                  <a:pt x="63480" y="6459472"/>
                </a:lnTo>
                <a:lnTo>
                  <a:pt x="36264" y="6414985"/>
                </a:lnTo>
                <a:lnTo>
                  <a:pt x="16364" y="6366944"/>
                </a:lnTo>
                <a:lnTo>
                  <a:pt x="4153" y="6316242"/>
                </a:lnTo>
                <a:lnTo>
                  <a:pt x="0" y="6263776"/>
                </a:lnTo>
                <a:lnTo>
                  <a:pt x="0" y="333374"/>
                </a:lnTo>
                <a:lnTo>
                  <a:pt x="4153" y="280908"/>
                </a:lnTo>
                <a:lnTo>
                  <a:pt x="16364" y="230207"/>
                </a:lnTo>
                <a:lnTo>
                  <a:pt x="36264" y="182165"/>
                </a:lnTo>
                <a:lnTo>
                  <a:pt x="63480" y="137679"/>
                </a:lnTo>
                <a:lnTo>
                  <a:pt x="97643" y="97643"/>
                </a:lnTo>
                <a:lnTo>
                  <a:pt x="137678" y="63480"/>
                </a:lnTo>
                <a:lnTo>
                  <a:pt x="182165" y="36264"/>
                </a:lnTo>
                <a:lnTo>
                  <a:pt x="230207" y="16364"/>
                </a:lnTo>
                <a:lnTo>
                  <a:pt x="280909" y="4153"/>
                </a:lnTo>
                <a:lnTo>
                  <a:pt x="333375" y="0"/>
                </a:lnTo>
                <a:lnTo>
                  <a:pt x="6157806" y="0"/>
                </a:lnTo>
                <a:lnTo>
                  <a:pt x="6210272" y="4153"/>
                </a:lnTo>
                <a:lnTo>
                  <a:pt x="6260973" y="16364"/>
                </a:lnTo>
                <a:lnTo>
                  <a:pt x="6309015" y="36264"/>
                </a:lnTo>
                <a:lnTo>
                  <a:pt x="6353502" y="63480"/>
                </a:lnTo>
                <a:lnTo>
                  <a:pt x="6393538" y="97643"/>
                </a:lnTo>
                <a:lnTo>
                  <a:pt x="6427701" y="137679"/>
                </a:lnTo>
                <a:lnTo>
                  <a:pt x="6454917" y="182165"/>
                </a:lnTo>
                <a:lnTo>
                  <a:pt x="6474817" y="230207"/>
                </a:lnTo>
                <a:lnTo>
                  <a:pt x="6487028" y="280908"/>
                </a:lnTo>
                <a:lnTo>
                  <a:pt x="6491180" y="333374"/>
                </a:lnTo>
                <a:lnTo>
                  <a:pt x="6491180" y="6263776"/>
                </a:lnTo>
                <a:lnTo>
                  <a:pt x="6487028" y="6316242"/>
                </a:lnTo>
                <a:lnTo>
                  <a:pt x="6474817" y="6366944"/>
                </a:lnTo>
                <a:lnTo>
                  <a:pt x="6454917" y="6414985"/>
                </a:lnTo>
                <a:lnTo>
                  <a:pt x="6427701" y="6459472"/>
                </a:lnTo>
                <a:lnTo>
                  <a:pt x="6393538" y="6499508"/>
                </a:lnTo>
                <a:lnTo>
                  <a:pt x="6353502" y="6533670"/>
                </a:lnTo>
                <a:lnTo>
                  <a:pt x="6309015" y="6560887"/>
                </a:lnTo>
                <a:lnTo>
                  <a:pt x="6260973" y="6580786"/>
                </a:lnTo>
                <a:lnTo>
                  <a:pt x="6211903" y="65926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28699" y="6724874"/>
            <a:ext cx="8566150" cy="2642870"/>
          </a:xfrm>
          <a:custGeom>
            <a:avLst/>
            <a:gdLst/>
            <a:ahLst/>
            <a:cxnLst/>
            <a:rect l="l" t="t" r="r" b="b"/>
            <a:pathLst>
              <a:path w="8566150" h="2642870">
                <a:moveTo>
                  <a:pt x="8232653" y="2642273"/>
                </a:moveTo>
                <a:lnTo>
                  <a:pt x="333375" y="2642273"/>
                </a:lnTo>
                <a:lnTo>
                  <a:pt x="280908" y="2638120"/>
                </a:lnTo>
                <a:lnTo>
                  <a:pt x="230207" y="2625908"/>
                </a:lnTo>
                <a:lnTo>
                  <a:pt x="182165" y="2606009"/>
                </a:lnTo>
                <a:lnTo>
                  <a:pt x="137679" y="2578792"/>
                </a:lnTo>
                <a:lnTo>
                  <a:pt x="97643" y="2544630"/>
                </a:lnTo>
                <a:lnTo>
                  <a:pt x="63480" y="2504594"/>
                </a:lnTo>
                <a:lnTo>
                  <a:pt x="36264" y="2460108"/>
                </a:lnTo>
                <a:lnTo>
                  <a:pt x="16364" y="2412066"/>
                </a:lnTo>
                <a:lnTo>
                  <a:pt x="4152" y="2361364"/>
                </a:lnTo>
                <a:lnTo>
                  <a:pt x="0" y="2308898"/>
                </a:lnTo>
                <a:lnTo>
                  <a:pt x="0" y="333375"/>
                </a:lnTo>
                <a:lnTo>
                  <a:pt x="4152" y="280908"/>
                </a:lnTo>
                <a:lnTo>
                  <a:pt x="16364" y="230207"/>
                </a:lnTo>
                <a:lnTo>
                  <a:pt x="36264" y="182165"/>
                </a:lnTo>
                <a:lnTo>
                  <a:pt x="63480" y="137678"/>
                </a:lnTo>
                <a:lnTo>
                  <a:pt x="97643" y="97642"/>
                </a:lnTo>
                <a:lnTo>
                  <a:pt x="137679" y="63480"/>
                </a:lnTo>
                <a:lnTo>
                  <a:pt x="182165" y="36264"/>
                </a:lnTo>
                <a:lnTo>
                  <a:pt x="230207" y="16364"/>
                </a:lnTo>
                <a:lnTo>
                  <a:pt x="280908" y="4152"/>
                </a:lnTo>
                <a:lnTo>
                  <a:pt x="333375" y="0"/>
                </a:lnTo>
                <a:lnTo>
                  <a:pt x="8232653" y="0"/>
                </a:lnTo>
                <a:lnTo>
                  <a:pt x="8285119" y="4152"/>
                </a:lnTo>
                <a:lnTo>
                  <a:pt x="8335821" y="16364"/>
                </a:lnTo>
                <a:lnTo>
                  <a:pt x="8383862" y="36264"/>
                </a:lnTo>
                <a:lnTo>
                  <a:pt x="8428349" y="63480"/>
                </a:lnTo>
                <a:lnTo>
                  <a:pt x="8468385" y="97642"/>
                </a:lnTo>
                <a:lnTo>
                  <a:pt x="8502547" y="137678"/>
                </a:lnTo>
                <a:lnTo>
                  <a:pt x="8529764" y="182165"/>
                </a:lnTo>
                <a:lnTo>
                  <a:pt x="8549663" y="230207"/>
                </a:lnTo>
                <a:lnTo>
                  <a:pt x="8561875" y="280908"/>
                </a:lnTo>
                <a:lnTo>
                  <a:pt x="8566028" y="333375"/>
                </a:lnTo>
                <a:lnTo>
                  <a:pt x="8566028" y="2308898"/>
                </a:lnTo>
                <a:lnTo>
                  <a:pt x="8561875" y="2361364"/>
                </a:lnTo>
                <a:lnTo>
                  <a:pt x="8549663" y="2412066"/>
                </a:lnTo>
                <a:lnTo>
                  <a:pt x="8529764" y="2460108"/>
                </a:lnTo>
                <a:lnTo>
                  <a:pt x="8502547" y="2504594"/>
                </a:lnTo>
                <a:lnTo>
                  <a:pt x="8468385" y="2544630"/>
                </a:lnTo>
                <a:lnTo>
                  <a:pt x="8428349" y="2578792"/>
                </a:lnTo>
                <a:lnTo>
                  <a:pt x="8383862" y="2606009"/>
                </a:lnTo>
                <a:lnTo>
                  <a:pt x="8335821" y="2625908"/>
                </a:lnTo>
                <a:lnTo>
                  <a:pt x="8285119" y="2638120"/>
                </a:lnTo>
                <a:lnTo>
                  <a:pt x="8232653" y="26422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423746" y="4367428"/>
            <a:ext cx="4400550" cy="1799589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1343025">
              <a:lnSpc>
                <a:spcPts val="3000"/>
              </a:lnSpc>
              <a:spcBef>
                <a:spcPts val="395"/>
              </a:spcBef>
            </a:pPr>
            <a:r>
              <a:rPr sz="2700" b="1" spc="-10" dirty="0">
                <a:solidFill>
                  <a:srgbClr val="123DCC"/>
                </a:solidFill>
                <a:latin typeface="Arial"/>
                <a:cs typeface="Arial"/>
              </a:rPr>
              <a:t>Обладнання</a:t>
            </a:r>
            <a:r>
              <a:rPr sz="2700" b="1" spc="-100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2700" b="1" spc="85" dirty="0">
                <a:solidFill>
                  <a:srgbClr val="123DCC"/>
                </a:solidFill>
                <a:latin typeface="Arial"/>
                <a:cs typeface="Arial"/>
              </a:rPr>
              <a:t>та </a:t>
            </a:r>
            <a:r>
              <a:rPr sz="2700" b="1" spc="-20" dirty="0">
                <a:solidFill>
                  <a:srgbClr val="123DCC"/>
                </a:solidFill>
                <a:latin typeface="Arial"/>
                <a:cs typeface="Arial"/>
              </a:rPr>
              <a:t>виробничі</a:t>
            </a:r>
            <a:r>
              <a:rPr sz="2700" b="1" spc="-145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2700" b="1" spc="-10" dirty="0">
                <a:solidFill>
                  <a:srgbClr val="123DCC"/>
                </a:solidFill>
                <a:latin typeface="Arial"/>
                <a:cs typeface="Arial"/>
              </a:rPr>
              <a:t>активи</a:t>
            </a:r>
            <a:endParaRPr sz="2700">
              <a:latin typeface="Arial"/>
              <a:cs typeface="Arial"/>
            </a:endParaRPr>
          </a:p>
          <a:p>
            <a:pPr marL="12700" marR="5080">
              <a:lnSpc>
                <a:spcPts val="2370"/>
              </a:lnSpc>
              <a:spcBef>
                <a:spcPts val="605"/>
              </a:spcBef>
            </a:pPr>
            <a:r>
              <a:rPr sz="2100" dirty="0">
                <a:solidFill>
                  <a:srgbClr val="161517"/>
                </a:solidFill>
                <a:latin typeface="Trebuchet MS"/>
                <a:cs typeface="Trebuchet MS"/>
              </a:rPr>
              <a:t>меблі,</a:t>
            </a:r>
            <a:r>
              <a:rPr sz="2100" spc="5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65" dirty="0">
                <a:solidFill>
                  <a:srgbClr val="161517"/>
                </a:solidFill>
                <a:latin typeface="Trebuchet MS"/>
                <a:cs typeface="Trebuchet MS"/>
              </a:rPr>
              <a:t>обладнання,</a:t>
            </a:r>
            <a:r>
              <a:rPr sz="2100" spc="5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65" dirty="0">
                <a:solidFill>
                  <a:srgbClr val="161517"/>
                </a:solidFill>
                <a:latin typeface="Trebuchet MS"/>
                <a:cs typeface="Trebuchet MS"/>
              </a:rPr>
              <a:t>інструменти, </a:t>
            </a:r>
            <a:r>
              <a:rPr sz="2100" spc="105" dirty="0">
                <a:solidFill>
                  <a:srgbClr val="161517"/>
                </a:solidFill>
                <a:latin typeface="Trebuchet MS"/>
                <a:cs typeface="Trebuchet MS"/>
              </a:rPr>
              <a:t>машини</a:t>
            </a:r>
            <a:r>
              <a:rPr sz="2100" spc="-3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155" dirty="0">
                <a:solidFill>
                  <a:srgbClr val="161517"/>
                </a:solidFill>
                <a:latin typeface="Trebuchet MS"/>
                <a:cs typeface="Trebuchet MS"/>
              </a:rPr>
              <a:t>та</a:t>
            </a:r>
            <a:r>
              <a:rPr sz="21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45" dirty="0">
                <a:solidFill>
                  <a:srgbClr val="161517"/>
                </a:solidFill>
                <a:latin typeface="Trebuchet MS"/>
                <a:cs typeface="Trebuchet MS"/>
              </a:rPr>
              <a:t>механізми, </a:t>
            </a:r>
            <a:r>
              <a:rPr sz="2100" spc="80" dirty="0">
                <a:solidFill>
                  <a:srgbClr val="161517"/>
                </a:solidFill>
                <a:latin typeface="Trebuchet MS"/>
                <a:cs typeface="Trebuchet MS"/>
              </a:rPr>
              <a:t>комерційний</a:t>
            </a:r>
            <a:r>
              <a:rPr sz="2100" spc="-1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114" dirty="0">
                <a:solidFill>
                  <a:srgbClr val="161517"/>
                </a:solidFill>
                <a:latin typeface="Trebuchet MS"/>
                <a:cs typeface="Trebuchet MS"/>
              </a:rPr>
              <a:t>транспорт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257873" y="4705222"/>
            <a:ext cx="2941955" cy="436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700" b="1" dirty="0">
                <a:solidFill>
                  <a:srgbClr val="161517"/>
                </a:solidFill>
                <a:latin typeface="Arial"/>
                <a:cs typeface="Arial"/>
              </a:rPr>
              <a:t>Ремонтні</a:t>
            </a:r>
            <a:r>
              <a:rPr sz="2700" b="1" spc="3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700" b="1" spc="-10" dirty="0">
                <a:solidFill>
                  <a:srgbClr val="161517"/>
                </a:solidFill>
                <a:latin typeface="Arial"/>
                <a:cs typeface="Arial"/>
              </a:rPr>
              <a:t>роботи</a:t>
            </a:r>
            <a:endParaRPr sz="2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257873" y="5210951"/>
            <a:ext cx="4485640" cy="65278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370"/>
              </a:lnSpc>
              <a:spcBef>
                <a:spcPts val="340"/>
              </a:spcBef>
            </a:pPr>
            <a:r>
              <a:rPr sz="2100" spc="90" dirty="0">
                <a:solidFill>
                  <a:srgbClr val="161517"/>
                </a:solidFill>
                <a:latin typeface="Trebuchet MS"/>
                <a:cs typeface="Trebuchet MS"/>
              </a:rPr>
              <a:t>придбання</a:t>
            </a:r>
            <a:r>
              <a:rPr sz="2100" spc="-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75" dirty="0">
                <a:solidFill>
                  <a:srgbClr val="161517"/>
                </a:solidFill>
                <a:latin typeface="Trebuchet MS"/>
                <a:cs typeface="Trebuchet MS"/>
              </a:rPr>
              <a:t>матеріалів</a:t>
            </a:r>
            <a:r>
              <a:rPr sz="21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155" dirty="0">
                <a:solidFill>
                  <a:srgbClr val="161517"/>
                </a:solidFill>
                <a:latin typeface="Trebuchet MS"/>
                <a:cs typeface="Trebuchet MS"/>
              </a:rPr>
              <a:t>та</a:t>
            </a:r>
            <a:r>
              <a:rPr sz="21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90" dirty="0">
                <a:solidFill>
                  <a:srgbClr val="161517"/>
                </a:solidFill>
                <a:latin typeface="Trebuchet MS"/>
                <a:cs typeface="Trebuchet MS"/>
              </a:rPr>
              <a:t>послуг </a:t>
            </a:r>
            <a:r>
              <a:rPr sz="2100" spc="85" dirty="0">
                <a:solidFill>
                  <a:srgbClr val="161517"/>
                </a:solidFill>
                <a:latin typeface="Trebuchet MS"/>
                <a:cs typeface="Trebuchet MS"/>
              </a:rPr>
              <a:t>для</a:t>
            </a:r>
            <a:r>
              <a:rPr sz="2100" spc="-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95" dirty="0">
                <a:solidFill>
                  <a:srgbClr val="161517"/>
                </a:solidFill>
                <a:latin typeface="Trebuchet MS"/>
                <a:cs typeface="Trebuchet MS"/>
              </a:rPr>
              <a:t>проведення</a:t>
            </a:r>
            <a:r>
              <a:rPr sz="2100" spc="-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105" dirty="0">
                <a:solidFill>
                  <a:srgbClr val="161517"/>
                </a:solidFill>
                <a:latin typeface="Trebuchet MS"/>
                <a:cs typeface="Trebuchet MS"/>
              </a:rPr>
              <a:t>ремонтних</a:t>
            </a:r>
            <a:r>
              <a:rPr sz="2100" spc="-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75" dirty="0">
                <a:solidFill>
                  <a:srgbClr val="161517"/>
                </a:solidFill>
                <a:latin typeface="Trebuchet MS"/>
                <a:cs typeface="Trebuchet MS"/>
              </a:rPr>
              <a:t>робіт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201151" y="6041480"/>
            <a:ext cx="5637530" cy="155638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2700" b="1" dirty="0">
                <a:solidFill>
                  <a:srgbClr val="161517"/>
                </a:solidFill>
                <a:latin typeface="Arial"/>
                <a:cs typeface="Arial"/>
              </a:rPr>
              <a:t>Сировина</a:t>
            </a:r>
            <a:r>
              <a:rPr sz="2700" b="1" spc="-6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700" b="1" spc="110" dirty="0">
                <a:solidFill>
                  <a:srgbClr val="161517"/>
                </a:solidFill>
                <a:latin typeface="Arial"/>
                <a:cs typeface="Arial"/>
              </a:rPr>
              <a:t>та</a:t>
            </a:r>
            <a:r>
              <a:rPr sz="2700" b="1" spc="-5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700" b="1" dirty="0">
                <a:solidFill>
                  <a:srgbClr val="161517"/>
                </a:solidFill>
                <a:latin typeface="Arial"/>
                <a:cs typeface="Arial"/>
              </a:rPr>
              <a:t>витратні</a:t>
            </a:r>
            <a:r>
              <a:rPr sz="2700" b="1" spc="-5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700" b="1" spc="-10" dirty="0">
                <a:solidFill>
                  <a:srgbClr val="161517"/>
                </a:solidFill>
                <a:latin typeface="Arial"/>
                <a:cs typeface="Arial"/>
              </a:rPr>
              <a:t>матеріали</a:t>
            </a:r>
            <a:endParaRPr sz="2700">
              <a:latin typeface="Arial"/>
              <a:cs typeface="Arial"/>
            </a:endParaRPr>
          </a:p>
          <a:p>
            <a:pPr marL="12700" marR="263525">
              <a:lnSpc>
                <a:spcPts val="2370"/>
              </a:lnSpc>
              <a:spcBef>
                <a:spcPts val="910"/>
              </a:spcBef>
            </a:pPr>
            <a:r>
              <a:rPr sz="2100" spc="70" dirty="0">
                <a:solidFill>
                  <a:srgbClr val="161517"/>
                </a:solidFill>
                <a:latin typeface="Trebuchet MS"/>
                <a:cs typeface="Trebuchet MS"/>
              </a:rPr>
              <a:t>закупівля</a:t>
            </a:r>
            <a:r>
              <a:rPr sz="2100" spc="-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70" dirty="0">
                <a:solidFill>
                  <a:srgbClr val="161517"/>
                </a:solidFill>
                <a:latin typeface="Trebuchet MS"/>
                <a:cs typeface="Trebuchet MS"/>
              </a:rPr>
              <a:t>свійських</a:t>
            </a:r>
            <a:r>
              <a:rPr sz="2100" spc="-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65" dirty="0">
                <a:solidFill>
                  <a:srgbClr val="161517"/>
                </a:solidFill>
                <a:latin typeface="Trebuchet MS"/>
                <a:cs typeface="Trebuchet MS"/>
              </a:rPr>
              <a:t>тварин,</a:t>
            </a:r>
            <a:r>
              <a:rPr sz="210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70" dirty="0">
                <a:solidFill>
                  <a:srgbClr val="161517"/>
                </a:solidFill>
                <a:latin typeface="Trebuchet MS"/>
                <a:cs typeface="Trebuchet MS"/>
              </a:rPr>
              <a:t>насаджень, </a:t>
            </a:r>
            <a:r>
              <a:rPr sz="2100" spc="75" dirty="0">
                <a:solidFill>
                  <a:srgbClr val="161517"/>
                </a:solidFill>
                <a:latin typeface="Trebuchet MS"/>
                <a:cs typeface="Trebuchet MS"/>
              </a:rPr>
              <a:t>саджанців,</a:t>
            </a:r>
            <a:r>
              <a:rPr sz="2100" spc="-1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85" dirty="0">
                <a:solidFill>
                  <a:srgbClr val="161517"/>
                </a:solidFill>
                <a:latin typeface="Trebuchet MS"/>
                <a:cs typeface="Trebuchet MS"/>
              </a:rPr>
              <a:t>посівного</a:t>
            </a:r>
            <a:r>
              <a:rPr sz="2100" spc="-1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60" dirty="0">
                <a:solidFill>
                  <a:srgbClr val="161517"/>
                </a:solidFill>
                <a:latin typeface="Trebuchet MS"/>
                <a:cs typeface="Trebuchet MS"/>
              </a:rPr>
              <a:t>матеріалу, сировини,</a:t>
            </a:r>
            <a:r>
              <a:rPr sz="2100" spc="-1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95" dirty="0">
                <a:solidFill>
                  <a:srgbClr val="161517"/>
                </a:solidFill>
                <a:latin typeface="Trebuchet MS"/>
                <a:cs typeface="Trebuchet MS"/>
              </a:rPr>
              <a:t>товарів</a:t>
            </a:r>
            <a:r>
              <a:rPr sz="2100" spc="-1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155" dirty="0">
                <a:solidFill>
                  <a:srgbClr val="161517"/>
                </a:solidFill>
                <a:latin typeface="Trebuchet MS"/>
                <a:cs typeface="Trebuchet MS"/>
              </a:rPr>
              <a:t>та</a:t>
            </a:r>
            <a:r>
              <a:rPr sz="2100" spc="-1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90" dirty="0">
                <a:solidFill>
                  <a:srgbClr val="161517"/>
                </a:solidFill>
                <a:latin typeface="Trebuchet MS"/>
                <a:cs typeface="Trebuchet MS"/>
              </a:rPr>
              <a:t>послуг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201151" y="7600588"/>
            <a:ext cx="3263900" cy="145605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2700" b="1" spc="-10" dirty="0">
                <a:solidFill>
                  <a:srgbClr val="161517"/>
                </a:solidFill>
                <a:latin typeface="Arial"/>
                <a:cs typeface="Arial"/>
              </a:rPr>
              <a:t>Фінансовий</a:t>
            </a:r>
            <a:r>
              <a:rPr sz="2700" b="1" spc="-15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700" b="1" spc="-10" dirty="0">
                <a:solidFill>
                  <a:srgbClr val="161517"/>
                </a:solidFill>
                <a:latin typeface="Arial"/>
                <a:cs typeface="Arial"/>
              </a:rPr>
              <a:t>лізинг</a:t>
            </a:r>
            <a:endParaRPr sz="2700">
              <a:latin typeface="Arial"/>
              <a:cs typeface="Arial"/>
            </a:endParaRPr>
          </a:p>
          <a:p>
            <a:pPr marL="31115" marR="5080">
              <a:lnSpc>
                <a:spcPts val="2400"/>
              </a:lnSpc>
              <a:spcBef>
                <a:spcPts val="1570"/>
              </a:spcBef>
            </a:pPr>
            <a:r>
              <a:rPr sz="2100" dirty="0">
                <a:solidFill>
                  <a:srgbClr val="161517"/>
                </a:solidFill>
                <a:latin typeface="Trebuchet MS"/>
                <a:cs typeface="Trebuchet MS"/>
              </a:rPr>
              <a:t>лізинг</a:t>
            </a:r>
            <a:r>
              <a:rPr sz="2100" spc="10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95" dirty="0">
                <a:solidFill>
                  <a:srgbClr val="161517"/>
                </a:solidFill>
                <a:latin typeface="Trebuchet MS"/>
                <a:cs typeface="Trebuchet MS"/>
              </a:rPr>
              <a:t>обладнання</a:t>
            </a:r>
            <a:r>
              <a:rPr sz="2100" spc="10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i="1" spc="-20" dirty="0">
                <a:solidFill>
                  <a:srgbClr val="404860"/>
                </a:solidFill>
                <a:latin typeface="Trebuchet MS"/>
                <a:cs typeface="Trebuchet MS"/>
              </a:rPr>
              <a:t>(крім </a:t>
            </a:r>
            <a:r>
              <a:rPr sz="2100" i="1" dirty="0">
                <a:solidFill>
                  <a:srgbClr val="404860"/>
                </a:solidFill>
                <a:latin typeface="Trebuchet MS"/>
                <a:cs typeface="Trebuchet MS"/>
              </a:rPr>
              <a:t>особистих</a:t>
            </a:r>
            <a:r>
              <a:rPr sz="2100" i="1" spc="29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100" i="1" spc="-10" dirty="0">
                <a:solidFill>
                  <a:srgbClr val="404860"/>
                </a:solidFill>
                <a:latin typeface="Trebuchet MS"/>
                <a:cs typeface="Trebuchet MS"/>
              </a:rPr>
              <a:t>авто/мото)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23746" y="7895072"/>
            <a:ext cx="6686550" cy="119380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2700" b="1" dirty="0">
                <a:solidFill>
                  <a:srgbClr val="161517"/>
                </a:solidFill>
                <a:latin typeface="Arial"/>
                <a:cs typeface="Arial"/>
              </a:rPr>
              <a:t>Оренда</a:t>
            </a:r>
            <a:r>
              <a:rPr sz="2700" b="1" spc="5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700" b="1" dirty="0">
                <a:solidFill>
                  <a:srgbClr val="161517"/>
                </a:solidFill>
                <a:latin typeface="Arial"/>
                <a:cs typeface="Arial"/>
              </a:rPr>
              <a:t>приміщень</a:t>
            </a:r>
            <a:r>
              <a:rPr sz="2700" b="1" spc="5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700" b="1" spc="110" dirty="0">
                <a:solidFill>
                  <a:srgbClr val="161517"/>
                </a:solidFill>
                <a:latin typeface="Arial"/>
                <a:cs typeface="Arial"/>
              </a:rPr>
              <a:t>та</a:t>
            </a:r>
            <a:r>
              <a:rPr sz="2700" b="1" spc="5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700" b="1" spc="-10" dirty="0">
                <a:solidFill>
                  <a:srgbClr val="161517"/>
                </a:solidFill>
                <a:latin typeface="Arial"/>
                <a:cs typeface="Arial"/>
              </a:rPr>
              <a:t>землі</a:t>
            </a:r>
            <a:endParaRPr sz="2700">
              <a:latin typeface="Arial"/>
              <a:cs typeface="Arial"/>
            </a:endParaRPr>
          </a:p>
          <a:p>
            <a:pPr marL="12700" marR="5080">
              <a:lnSpc>
                <a:spcPts val="2370"/>
              </a:lnSpc>
              <a:spcBef>
                <a:spcPts val="695"/>
              </a:spcBef>
            </a:pPr>
            <a:r>
              <a:rPr sz="2100" spc="105" dirty="0">
                <a:solidFill>
                  <a:srgbClr val="161517"/>
                </a:solidFill>
                <a:latin typeface="Trebuchet MS"/>
                <a:cs typeface="Trebuchet MS"/>
              </a:rPr>
              <a:t>оренда</a:t>
            </a:r>
            <a:r>
              <a:rPr sz="21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105" dirty="0">
                <a:solidFill>
                  <a:srgbClr val="161517"/>
                </a:solidFill>
                <a:latin typeface="Trebuchet MS"/>
                <a:cs typeface="Trebuchet MS"/>
              </a:rPr>
              <a:t>нежитлових</a:t>
            </a:r>
            <a:r>
              <a:rPr sz="2100" spc="-1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90" dirty="0">
                <a:solidFill>
                  <a:srgbClr val="161517"/>
                </a:solidFill>
                <a:latin typeface="Trebuchet MS"/>
                <a:cs typeface="Trebuchet MS"/>
              </a:rPr>
              <a:t>приміщень</a:t>
            </a:r>
            <a:r>
              <a:rPr sz="2100" spc="-1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50" dirty="0">
                <a:solidFill>
                  <a:srgbClr val="161517"/>
                </a:solidFill>
                <a:latin typeface="Trebuchet MS"/>
                <a:cs typeface="Trebuchet MS"/>
              </a:rPr>
              <a:t>та/або</a:t>
            </a:r>
            <a:r>
              <a:rPr sz="21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80" dirty="0">
                <a:solidFill>
                  <a:srgbClr val="161517"/>
                </a:solidFill>
                <a:latin typeface="Trebuchet MS"/>
                <a:cs typeface="Trebuchet MS"/>
              </a:rPr>
              <a:t>земельних </a:t>
            </a:r>
            <a:r>
              <a:rPr sz="2100" spc="60" dirty="0">
                <a:solidFill>
                  <a:srgbClr val="161517"/>
                </a:solidFill>
                <a:latin typeface="Trebuchet MS"/>
                <a:cs typeface="Trebuchet MS"/>
              </a:rPr>
              <a:t>ділянок</a:t>
            </a:r>
            <a:r>
              <a:rPr sz="2100" spc="-1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85" dirty="0">
                <a:solidFill>
                  <a:srgbClr val="161517"/>
                </a:solidFill>
                <a:latin typeface="Trebuchet MS"/>
                <a:cs typeface="Trebuchet MS"/>
              </a:rPr>
              <a:t>для</a:t>
            </a:r>
            <a:r>
              <a:rPr sz="2100" spc="-1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80" dirty="0">
                <a:solidFill>
                  <a:srgbClr val="161517"/>
                </a:solidFill>
                <a:latin typeface="Trebuchet MS"/>
                <a:cs typeface="Trebuchet MS"/>
              </a:rPr>
              <a:t>комерційних</a:t>
            </a:r>
            <a:r>
              <a:rPr sz="2100" spc="-1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50" dirty="0">
                <a:solidFill>
                  <a:srgbClr val="161517"/>
                </a:solidFill>
                <a:latin typeface="Trebuchet MS"/>
                <a:cs typeface="Trebuchet MS"/>
              </a:rPr>
              <a:t>цілей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367411" y="3235467"/>
            <a:ext cx="2085975" cy="732790"/>
          </a:xfrm>
          <a:custGeom>
            <a:avLst/>
            <a:gdLst/>
            <a:ahLst/>
            <a:cxnLst/>
            <a:rect l="l" t="t" r="r" b="b"/>
            <a:pathLst>
              <a:path w="2085975" h="732789">
                <a:moveTo>
                  <a:pt x="1719608" y="732624"/>
                </a:moveTo>
                <a:lnTo>
                  <a:pt x="366312" y="732624"/>
                </a:lnTo>
                <a:lnTo>
                  <a:pt x="320362" y="729770"/>
                </a:lnTo>
                <a:lnTo>
                  <a:pt x="276116" y="721437"/>
                </a:lnTo>
                <a:lnTo>
                  <a:pt x="233916" y="707967"/>
                </a:lnTo>
                <a:lnTo>
                  <a:pt x="194106" y="689705"/>
                </a:lnTo>
                <a:lnTo>
                  <a:pt x="157030" y="666993"/>
                </a:lnTo>
                <a:lnTo>
                  <a:pt x="123029" y="640175"/>
                </a:lnTo>
                <a:lnTo>
                  <a:pt x="92448" y="609594"/>
                </a:lnTo>
                <a:lnTo>
                  <a:pt x="65630" y="575594"/>
                </a:lnTo>
                <a:lnTo>
                  <a:pt x="42919" y="538517"/>
                </a:lnTo>
                <a:lnTo>
                  <a:pt x="24656" y="498707"/>
                </a:lnTo>
                <a:lnTo>
                  <a:pt x="11187" y="456507"/>
                </a:lnTo>
                <a:lnTo>
                  <a:pt x="2854" y="412261"/>
                </a:lnTo>
                <a:lnTo>
                  <a:pt x="0" y="366312"/>
                </a:lnTo>
                <a:lnTo>
                  <a:pt x="2854" y="320362"/>
                </a:lnTo>
                <a:lnTo>
                  <a:pt x="11187" y="276116"/>
                </a:lnTo>
                <a:lnTo>
                  <a:pt x="24656" y="233916"/>
                </a:lnTo>
                <a:lnTo>
                  <a:pt x="42919" y="194107"/>
                </a:lnTo>
                <a:lnTo>
                  <a:pt x="65630" y="157030"/>
                </a:lnTo>
                <a:lnTo>
                  <a:pt x="92448" y="123029"/>
                </a:lnTo>
                <a:lnTo>
                  <a:pt x="123029" y="92448"/>
                </a:lnTo>
                <a:lnTo>
                  <a:pt x="157030" y="65630"/>
                </a:lnTo>
                <a:lnTo>
                  <a:pt x="194106" y="42919"/>
                </a:lnTo>
                <a:lnTo>
                  <a:pt x="233916" y="24657"/>
                </a:lnTo>
                <a:lnTo>
                  <a:pt x="276116" y="11187"/>
                </a:lnTo>
                <a:lnTo>
                  <a:pt x="320362" y="2854"/>
                </a:lnTo>
                <a:lnTo>
                  <a:pt x="366312" y="0"/>
                </a:lnTo>
                <a:lnTo>
                  <a:pt x="1719608" y="0"/>
                </a:lnTo>
                <a:lnTo>
                  <a:pt x="1765557" y="2854"/>
                </a:lnTo>
                <a:lnTo>
                  <a:pt x="1809803" y="11187"/>
                </a:lnTo>
                <a:lnTo>
                  <a:pt x="1852003" y="24657"/>
                </a:lnTo>
                <a:lnTo>
                  <a:pt x="1891813" y="42919"/>
                </a:lnTo>
                <a:lnTo>
                  <a:pt x="1928890" y="65630"/>
                </a:lnTo>
                <a:lnTo>
                  <a:pt x="1962890" y="92448"/>
                </a:lnTo>
                <a:lnTo>
                  <a:pt x="1993471" y="123029"/>
                </a:lnTo>
                <a:lnTo>
                  <a:pt x="2020289" y="157030"/>
                </a:lnTo>
                <a:lnTo>
                  <a:pt x="2043001" y="194107"/>
                </a:lnTo>
                <a:lnTo>
                  <a:pt x="2061263" y="233916"/>
                </a:lnTo>
                <a:lnTo>
                  <a:pt x="2074732" y="276116"/>
                </a:lnTo>
                <a:lnTo>
                  <a:pt x="2083066" y="320362"/>
                </a:lnTo>
                <a:lnTo>
                  <a:pt x="2085920" y="366312"/>
                </a:lnTo>
                <a:lnTo>
                  <a:pt x="2083066" y="412261"/>
                </a:lnTo>
                <a:lnTo>
                  <a:pt x="2074732" y="456507"/>
                </a:lnTo>
                <a:lnTo>
                  <a:pt x="2061263" y="498707"/>
                </a:lnTo>
                <a:lnTo>
                  <a:pt x="2043001" y="538517"/>
                </a:lnTo>
                <a:lnTo>
                  <a:pt x="2020289" y="575594"/>
                </a:lnTo>
                <a:lnTo>
                  <a:pt x="1993471" y="609594"/>
                </a:lnTo>
                <a:lnTo>
                  <a:pt x="1962890" y="640175"/>
                </a:lnTo>
                <a:lnTo>
                  <a:pt x="1928890" y="666993"/>
                </a:lnTo>
                <a:lnTo>
                  <a:pt x="1891813" y="689705"/>
                </a:lnTo>
                <a:lnTo>
                  <a:pt x="1852003" y="707967"/>
                </a:lnTo>
                <a:lnTo>
                  <a:pt x="1809803" y="721437"/>
                </a:lnTo>
                <a:lnTo>
                  <a:pt x="1765557" y="729770"/>
                </a:lnTo>
                <a:lnTo>
                  <a:pt x="1719608" y="732624"/>
                </a:lnTo>
                <a:close/>
              </a:path>
            </a:pathLst>
          </a:custGeom>
          <a:solidFill>
            <a:srgbClr val="123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142273" y="3204967"/>
            <a:ext cx="1920875" cy="732790"/>
          </a:xfrm>
          <a:custGeom>
            <a:avLst/>
            <a:gdLst/>
            <a:ahLst/>
            <a:cxnLst/>
            <a:rect l="l" t="t" r="r" b="b"/>
            <a:pathLst>
              <a:path w="1920875" h="732789">
                <a:moveTo>
                  <a:pt x="1554991" y="732624"/>
                </a:moveTo>
                <a:lnTo>
                  <a:pt x="366312" y="732624"/>
                </a:lnTo>
                <a:lnTo>
                  <a:pt x="320362" y="729770"/>
                </a:lnTo>
                <a:lnTo>
                  <a:pt x="276116" y="721437"/>
                </a:lnTo>
                <a:lnTo>
                  <a:pt x="233917" y="707967"/>
                </a:lnTo>
                <a:lnTo>
                  <a:pt x="194107" y="689705"/>
                </a:lnTo>
                <a:lnTo>
                  <a:pt x="157030" y="666993"/>
                </a:lnTo>
                <a:lnTo>
                  <a:pt x="123029" y="640175"/>
                </a:lnTo>
                <a:lnTo>
                  <a:pt x="92449" y="609594"/>
                </a:lnTo>
                <a:lnTo>
                  <a:pt x="65631" y="575594"/>
                </a:lnTo>
                <a:lnTo>
                  <a:pt x="42919" y="538517"/>
                </a:lnTo>
                <a:lnTo>
                  <a:pt x="24657" y="498707"/>
                </a:lnTo>
                <a:lnTo>
                  <a:pt x="11187" y="456507"/>
                </a:lnTo>
                <a:lnTo>
                  <a:pt x="2854" y="412261"/>
                </a:lnTo>
                <a:lnTo>
                  <a:pt x="0" y="366312"/>
                </a:lnTo>
                <a:lnTo>
                  <a:pt x="2854" y="320362"/>
                </a:lnTo>
                <a:lnTo>
                  <a:pt x="11187" y="276116"/>
                </a:lnTo>
                <a:lnTo>
                  <a:pt x="24657" y="233916"/>
                </a:lnTo>
                <a:lnTo>
                  <a:pt x="42919" y="194107"/>
                </a:lnTo>
                <a:lnTo>
                  <a:pt x="65631" y="157030"/>
                </a:lnTo>
                <a:lnTo>
                  <a:pt x="92449" y="123029"/>
                </a:lnTo>
                <a:lnTo>
                  <a:pt x="123029" y="92448"/>
                </a:lnTo>
                <a:lnTo>
                  <a:pt x="157030" y="65631"/>
                </a:lnTo>
                <a:lnTo>
                  <a:pt x="194107" y="42919"/>
                </a:lnTo>
                <a:lnTo>
                  <a:pt x="233917" y="24657"/>
                </a:lnTo>
                <a:lnTo>
                  <a:pt x="276116" y="11187"/>
                </a:lnTo>
                <a:lnTo>
                  <a:pt x="320362" y="2854"/>
                </a:lnTo>
                <a:lnTo>
                  <a:pt x="366312" y="0"/>
                </a:lnTo>
                <a:lnTo>
                  <a:pt x="1554991" y="0"/>
                </a:lnTo>
                <a:lnTo>
                  <a:pt x="1600941" y="2854"/>
                </a:lnTo>
                <a:lnTo>
                  <a:pt x="1645187" y="11187"/>
                </a:lnTo>
                <a:lnTo>
                  <a:pt x="1687387" y="24657"/>
                </a:lnTo>
                <a:lnTo>
                  <a:pt x="1727197" y="42919"/>
                </a:lnTo>
                <a:lnTo>
                  <a:pt x="1764274" y="65631"/>
                </a:lnTo>
                <a:lnTo>
                  <a:pt x="1798274" y="92448"/>
                </a:lnTo>
                <a:lnTo>
                  <a:pt x="1828855" y="123029"/>
                </a:lnTo>
                <a:lnTo>
                  <a:pt x="1855673" y="157030"/>
                </a:lnTo>
                <a:lnTo>
                  <a:pt x="1878384" y="194107"/>
                </a:lnTo>
                <a:lnTo>
                  <a:pt x="1896647" y="233916"/>
                </a:lnTo>
                <a:lnTo>
                  <a:pt x="1910116" y="276116"/>
                </a:lnTo>
                <a:lnTo>
                  <a:pt x="1918450" y="320362"/>
                </a:lnTo>
                <a:lnTo>
                  <a:pt x="1920277" y="349785"/>
                </a:lnTo>
                <a:lnTo>
                  <a:pt x="1920277" y="382838"/>
                </a:lnTo>
                <a:lnTo>
                  <a:pt x="1910116" y="456507"/>
                </a:lnTo>
                <a:lnTo>
                  <a:pt x="1896647" y="498707"/>
                </a:lnTo>
                <a:lnTo>
                  <a:pt x="1878384" y="538517"/>
                </a:lnTo>
                <a:lnTo>
                  <a:pt x="1855673" y="575594"/>
                </a:lnTo>
                <a:lnTo>
                  <a:pt x="1828855" y="609594"/>
                </a:lnTo>
                <a:lnTo>
                  <a:pt x="1798274" y="640175"/>
                </a:lnTo>
                <a:lnTo>
                  <a:pt x="1764274" y="666993"/>
                </a:lnTo>
                <a:lnTo>
                  <a:pt x="1727197" y="689705"/>
                </a:lnTo>
                <a:lnTo>
                  <a:pt x="1687387" y="707967"/>
                </a:lnTo>
                <a:lnTo>
                  <a:pt x="1645187" y="721437"/>
                </a:lnTo>
                <a:lnTo>
                  <a:pt x="1600941" y="729770"/>
                </a:lnTo>
                <a:lnTo>
                  <a:pt x="1554991" y="732624"/>
                </a:lnTo>
                <a:close/>
              </a:path>
            </a:pathLst>
          </a:custGeom>
          <a:solidFill>
            <a:srgbClr val="FED5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67411" y="7057817"/>
            <a:ext cx="1853564" cy="732790"/>
          </a:xfrm>
          <a:custGeom>
            <a:avLst/>
            <a:gdLst/>
            <a:ahLst/>
            <a:cxnLst/>
            <a:rect l="l" t="t" r="r" b="b"/>
            <a:pathLst>
              <a:path w="1853564" h="732790">
                <a:moveTo>
                  <a:pt x="1487013" y="732624"/>
                </a:moveTo>
                <a:lnTo>
                  <a:pt x="366312" y="732624"/>
                </a:lnTo>
                <a:lnTo>
                  <a:pt x="320362" y="729770"/>
                </a:lnTo>
                <a:lnTo>
                  <a:pt x="276116" y="721436"/>
                </a:lnTo>
                <a:lnTo>
                  <a:pt x="233916" y="707967"/>
                </a:lnTo>
                <a:lnTo>
                  <a:pt x="194106" y="689705"/>
                </a:lnTo>
                <a:lnTo>
                  <a:pt x="157030" y="666993"/>
                </a:lnTo>
                <a:lnTo>
                  <a:pt x="123029" y="640175"/>
                </a:lnTo>
                <a:lnTo>
                  <a:pt x="92448" y="609594"/>
                </a:lnTo>
                <a:lnTo>
                  <a:pt x="65630" y="575594"/>
                </a:lnTo>
                <a:lnTo>
                  <a:pt x="42919" y="538517"/>
                </a:lnTo>
                <a:lnTo>
                  <a:pt x="24656" y="498707"/>
                </a:lnTo>
                <a:lnTo>
                  <a:pt x="11187" y="456507"/>
                </a:lnTo>
                <a:lnTo>
                  <a:pt x="2854" y="412261"/>
                </a:lnTo>
                <a:lnTo>
                  <a:pt x="0" y="366311"/>
                </a:lnTo>
                <a:lnTo>
                  <a:pt x="2854" y="320362"/>
                </a:lnTo>
                <a:lnTo>
                  <a:pt x="11187" y="276116"/>
                </a:lnTo>
                <a:lnTo>
                  <a:pt x="24656" y="233916"/>
                </a:lnTo>
                <a:lnTo>
                  <a:pt x="42919" y="194106"/>
                </a:lnTo>
                <a:lnTo>
                  <a:pt x="65630" y="157030"/>
                </a:lnTo>
                <a:lnTo>
                  <a:pt x="92448" y="123029"/>
                </a:lnTo>
                <a:lnTo>
                  <a:pt x="123029" y="92448"/>
                </a:lnTo>
                <a:lnTo>
                  <a:pt x="157030" y="65630"/>
                </a:lnTo>
                <a:lnTo>
                  <a:pt x="194106" y="42919"/>
                </a:lnTo>
                <a:lnTo>
                  <a:pt x="233916" y="24656"/>
                </a:lnTo>
                <a:lnTo>
                  <a:pt x="276116" y="11187"/>
                </a:lnTo>
                <a:lnTo>
                  <a:pt x="320362" y="2854"/>
                </a:lnTo>
                <a:lnTo>
                  <a:pt x="366312" y="0"/>
                </a:lnTo>
                <a:lnTo>
                  <a:pt x="1487013" y="0"/>
                </a:lnTo>
                <a:lnTo>
                  <a:pt x="1532962" y="2854"/>
                </a:lnTo>
                <a:lnTo>
                  <a:pt x="1577209" y="11187"/>
                </a:lnTo>
                <a:lnTo>
                  <a:pt x="1619408" y="24656"/>
                </a:lnTo>
                <a:lnTo>
                  <a:pt x="1659218" y="42919"/>
                </a:lnTo>
                <a:lnTo>
                  <a:pt x="1696295" y="65630"/>
                </a:lnTo>
                <a:lnTo>
                  <a:pt x="1730295" y="92448"/>
                </a:lnTo>
                <a:lnTo>
                  <a:pt x="1760876" y="123029"/>
                </a:lnTo>
                <a:lnTo>
                  <a:pt x="1787694" y="157030"/>
                </a:lnTo>
                <a:lnTo>
                  <a:pt x="1810406" y="194106"/>
                </a:lnTo>
                <a:lnTo>
                  <a:pt x="1828668" y="233916"/>
                </a:lnTo>
                <a:lnTo>
                  <a:pt x="1842138" y="276116"/>
                </a:lnTo>
                <a:lnTo>
                  <a:pt x="1850471" y="320362"/>
                </a:lnTo>
                <a:lnTo>
                  <a:pt x="1853325" y="366311"/>
                </a:lnTo>
                <a:lnTo>
                  <a:pt x="1850471" y="412261"/>
                </a:lnTo>
                <a:lnTo>
                  <a:pt x="1842138" y="456507"/>
                </a:lnTo>
                <a:lnTo>
                  <a:pt x="1828668" y="498707"/>
                </a:lnTo>
                <a:lnTo>
                  <a:pt x="1810406" y="538517"/>
                </a:lnTo>
                <a:lnTo>
                  <a:pt x="1787694" y="575594"/>
                </a:lnTo>
                <a:lnTo>
                  <a:pt x="1760876" y="609594"/>
                </a:lnTo>
                <a:lnTo>
                  <a:pt x="1730295" y="640175"/>
                </a:lnTo>
                <a:lnTo>
                  <a:pt x="1696295" y="666993"/>
                </a:lnTo>
                <a:lnTo>
                  <a:pt x="1659218" y="689705"/>
                </a:lnTo>
                <a:lnTo>
                  <a:pt x="1619408" y="707967"/>
                </a:lnTo>
                <a:lnTo>
                  <a:pt x="1577209" y="721436"/>
                </a:lnTo>
                <a:lnTo>
                  <a:pt x="1532962" y="729770"/>
                </a:lnTo>
                <a:lnTo>
                  <a:pt x="1487013" y="732624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664794" y="3369746"/>
            <a:ext cx="1466215" cy="4349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650" b="1" spc="60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265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50" b="1" spc="90" dirty="0">
                <a:solidFill>
                  <a:srgbClr val="FFFFFF"/>
                </a:solidFill>
                <a:latin typeface="Arial"/>
                <a:cs typeface="Arial"/>
              </a:rPr>
              <a:t>100%</a:t>
            </a:r>
            <a:endParaRPr sz="26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439656" y="3339245"/>
            <a:ext cx="1289685" cy="4349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650" b="1" spc="60" dirty="0">
                <a:solidFill>
                  <a:srgbClr val="161517"/>
                </a:solidFill>
                <a:latin typeface="Arial"/>
                <a:cs typeface="Arial"/>
              </a:rPr>
              <a:t>до</a:t>
            </a:r>
            <a:r>
              <a:rPr sz="2650" b="1" spc="-11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650" b="1" spc="150" dirty="0">
                <a:solidFill>
                  <a:srgbClr val="161517"/>
                </a:solidFill>
                <a:latin typeface="Arial"/>
                <a:cs typeface="Arial"/>
              </a:rPr>
              <a:t>50%</a:t>
            </a:r>
            <a:endParaRPr sz="26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64794" y="7192096"/>
            <a:ext cx="1269365" cy="4349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650" b="1" spc="60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265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50" b="1" spc="100" dirty="0">
                <a:solidFill>
                  <a:srgbClr val="FFFFFF"/>
                </a:solidFill>
                <a:latin typeface="Arial"/>
                <a:cs typeface="Arial"/>
              </a:rPr>
              <a:t>25%</a:t>
            </a:r>
            <a:endParaRPr sz="26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437783" y="2894483"/>
            <a:ext cx="3157220" cy="3601085"/>
          </a:xfrm>
          <a:custGeom>
            <a:avLst/>
            <a:gdLst/>
            <a:ahLst/>
            <a:cxnLst/>
            <a:rect l="l" t="t" r="r" b="b"/>
            <a:pathLst>
              <a:path w="3157220" h="3601085">
                <a:moveTo>
                  <a:pt x="2853720" y="3600888"/>
                </a:moveTo>
                <a:lnTo>
                  <a:pt x="303223" y="3600888"/>
                </a:lnTo>
                <a:lnTo>
                  <a:pt x="280908" y="3599122"/>
                </a:lnTo>
                <a:lnTo>
                  <a:pt x="230207" y="3586910"/>
                </a:lnTo>
                <a:lnTo>
                  <a:pt x="182165" y="3567011"/>
                </a:lnTo>
                <a:lnTo>
                  <a:pt x="137678" y="3539794"/>
                </a:lnTo>
                <a:lnTo>
                  <a:pt x="97643" y="3505632"/>
                </a:lnTo>
                <a:lnTo>
                  <a:pt x="63480" y="3465596"/>
                </a:lnTo>
                <a:lnTo>
                  <a:pt x="36264" y="3421110"/>
                </a:lnTo>
                <a:lnTo>
                  <a:pt x="16364" y="3373068"/>
                </a:lnTo>
                <a:lnTo>
                  <a:pt x="4153" y="3322366"/>
                </a:lnTo>
                <a:lnTo>
                  <a:pt x="0" y="3269900"/>
                </a:lnTo>
                <a:lnTo>
                  <a:pt x="0" y="333375"/>
                </a:lnTo>
                <a:lnTo>
                  <a:pt x="4153" y="280908"/>
                </a:lnTo>
                <a:lnTo>
                  <a:pt x="16364" y="230207"/>
                </a:lnTo>
                <a:lnTo>
                  <a:pt x="36264" y="182165"/>
                </a:lnTo>
                <a:lnTo>
                  <a:pt x="63480" y="137679"/>
                </a:lnTo>
                <a:lnTo>
                  <a:pt x="97643" y="97643"/>
                </a:lnTo>
                <a:lnTo>
                  <a:pt x="137678" y="63480"/>
                </a:lnTo>
                <a:lnTo>
                  <a:pt x="182165" y="36264"/>
                </a:lnTo>
                <a:lnTo>
                  <a:pt x="230207" y="16364"/>
                </a:lnTo>
                <a:lnTo>
                  <a:pt x="280908" y="4153"/>
                </a:lnTo>
                <a:lnTo>
                  <a:pt x="333375" y="0"/>
                </a:lnTo>
                <a:lnTo>
                  <a:pt x="2823569" y="0"/>
                </a:lnTo>
                <a:lnTo>
                  <a:pt x="2876034" y="4153"/>
                </a:lnTo>
                <a:lnTo>
                  <a:pt x="2926736" y="16364"/>
                </a:lnTo>
                <a:lnTo>
                  <a:pt x="2974777" y="36264"/>
                </a:lnTo>
                <a:lnTo>
                  <a:pt x="3019264" y="63480"/>
                </a:lnTo>
                <a:lnTo>
                  <a:pt x="3059300" y="97643"/>
                </a:lnTo>
                <a:lnTo>
                  <a:pt x="3093462" y="137679"/>
                </a:lnTo>
                <a:lnTo>
                  <a:pt x="3120679" y="182165"/>
                </a:lnTo>
                <a:lnTo>
                  <a:pt x="3140579" y="230207"/>
                </a:lnTo>
                <a:lnTo>
                  <a:pt x="3152791" y="280908"/>
                </a:lnTo>
                <a:lnTo>
                  <a:pt x="3156943" y="333375"/>
                </a:lnTo>
                <a:lnTo>
                  <a:pt x="3156943" y="3269900"/>
                </a:lnTo>
                <a:lnTo>
                  <a:pt x="3152791" y="3322366"/>
                </a:lnTo>
                <a:lnTo>
                  <a:pt x="3140579" y="3373068"/>
                </a:lnTo>
                <a:lnTo>
                  <a:pt x="3120679" y="3421110"/>
                </a:lnTo>
                <a:lnTo>
                  <a:pt x="3093462" y="3465596"/>
                </a:lnTo>
                <a:lnTo>
                  <a:pt x="3059300" y="3505632"/>
                </a:lnTo>
                <a:lnTo>
                  <a:pt x="3019264" y="3539794"/>
                </a:lnTo>
                <a:lnTo>
                  <a:pt x="2974777" y="3567011"/>
                </a:lnTo>
                <a:lnTo>
                  <a:pt x="2926736" y="3586910"/>
                </a:lnTo>
                <a:lnTo>
                  <a:pt x="2876034" y="3599122"/>
                </a:lnTo>
                <a:lnTo>
                  <a:pt x="2853720" y="36008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832830" y="4359388"/>
            <a:ext cx="2247265" cy="1799589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165735">
              <a:lnSpc>
                <a:spcPts val="3000"/>
              </a:lnSpc>
              <a:spcBef>
                <a:spcPts val="395"/>
              </a:spcBef>
            </a:pPr>
            <a:r>
              <a:rPr sz="2700" b="1" spc="-10" dirty="0">
                <a:solidFill>
                  <a:srgbClr val="161517"/>
                </a:solidFill>
                <a:latin typeface="Arial"/>
                <a:cs typeface="Arial"/>
              </a:rPr>
              <a:t>Оренда обладнання</a:t>
            </a:r>
            <a:endParaRPr sz="2700">
              <a:latin typeface="Arial"/>
              <a:cs typeface="Arial"/>
            </a:endParaRPr>
          </a:p>
          <a:p>
            <a:pPr marL="12700" marR="5080">
              <a:lnSpc>
                <a:spcPts val="2370"/>
              </a:lnSpc>
              <a:spcBef>
                <a:spcPts val="605"/>
              </a:spcBef>
            </a:pPr>
            <a:r>
              <a:rPr sz="2100" spc="100" dirty="0">
                <a:solidFill>
                  <a:srgbClr val="161517"/>
                </a:solidFill>
                <a:latin typeface="Trebuchet MS"/>
                <a:cs typeface="Trebuchet MS"/>
              </a:rPr>
              <a:t>орендна</a:t>
            </a:r>
            <a:r>
              <a:rPr sz="2100" spc="-3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105" dirty="0">
                <a:solidFill>
                  <a:srgbClr val="161517"/>
                </a:solidFill>
                <a:latin typeface="Trebuchet MS"/>
                <a:cs typeface="Trebuchet MS"/>
              </a:rPr>
              <a:t>плата </a:t>
            </a:r>
            <a:r>
              <a:rPr sz="2100" spc="110" dirty="0">
                <a:solidFill>
                  <a:srgbClr val="161517"/>
                </a:solidFill>
                <a:latin typeface="Trebuchet MS"/>
                <a:cs typeface="Trebuchet MS"/>
              </a:rPr>
              <a:t>за</a:t>
            </a:r>
            <a:r>
              <a:rPr sz="21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95" dirty="0">
                <a:solidFill>
                  <a:srgbClr val="161517"/>
                </a:solidFill>
                <a:latin typeface="Trebuchet MS"/>
                <a:cs typeface="Trebuchet MS"/>
              </a:rPr>
              <a:t>користування </a:t>
            </a:r>
            <a:r>
              <a:rPr sz="2100" spc="85" dirty="0">
                <a:solidFill>
                  <a:srgbClr val="161517"/>
                </a:solidFill>
                <a:latin typeface="Trebuchet MS"/>
                <a:cs typeface="Trebuchet MS"/>
              </a:rPr>
              <a:t>обладнанням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776495" y="3227427"/>
            <a:ext cx="1853564" cy="732790"/>
          </a:xfrm>
          <a:custGeom>
            <a:avLst/>
            <a:gdLst/>
            <a:ahLst/>
            <a:cxnLst/>
            <a:rect l="l" t="t" r="r" b="b"/>
            <a:pathLst>
              <a:path w="1853565" h="732789">
                <a:moveTo>
                  <a:pt x="1487013" y="732624"/>
                </a:moveTo>
                <a:lnTo>
                  <a:pt x="366311" y="732624"/>
                </a:lnTo>
                <a:lnTo>
                  <a:pt x="320362" y="729770"/>
                </a:lnTo>
                <a:lnTo>
                  <a:pt x="276116" y="721437"/>
                </a:lnTo>
                <a:lnTo>
                  <a:pt x="233916" y="707967"/>
                </a:lnTo>
                <a:lnTo>
                  <a:pt x="194106" y="689705"/>
                </a:lnTo>
                <a:lnTo>
                  <a:pt x="157030" y="666993"/>
                </a:lnTo>
                <a:lnTo>
                  <a:pt x="123029" y="640175"/>
                </a:lnTo>
                <a:lnTo>
                  <a:pt x="92448" y="609594"/>
                </a:lnTo>
                <a:lnTo>
                  <a:pt x="65630" y="575594"/>
                </a:lnTo>
                <a:lnTo>
                  <a:pt x="42919" y="538517"/>
                </a:lnTo>
                <a:lnTo>
                  <a:pt x="24656" y="498707"/>
                </a:lnTo>
                <a:lnTo>
                  <a:pt x="11187" y="456507"/>
                </a:lnTo>
                <a:lnTo>
                  <a:pt x="2854" y="412261"/>
                </a:lnTo>
                <a:lnTo>
                  <a:pt x="0" y="366312"/>
                </a:lnTo>
                <a:lnTo>
                  <a:pt x="2854" y="320362"/>
                </a:lnTo>
                <a:lnTo>
                  <a:pt x="11187" y="276116"/>
                </a:lnTo>
                <a:lnTo>
                  <a:pt x="24656" y="233916"/>
                </a:lnTo>
                <a:lnTo>
                  <a:pt x="42919" y="194107"/>
                </a:lnTo>
                <a:lnTo>
                  <a:pt x="65630" y="157030"/>
                </a:lnTo>
                <a:lnTo>
                  <a:pt x="92448" y="123029"/>
                </a:lnTo>
                <a:lnTo>
                  <a:pt x="123029" y="92448"/>
                </a:lnTo>
                <a:lnTo>
                  <a:pt x="157030" y="65630"/>
                </a:lnTo>
                <a:lnTo>
                  <a:pt x="194106" y="42919"/>
                </a:lnTo>
                <a:lnTo>
                  <a:pt x="233916" y="24657"/>
                </a:lnTo>
                <a:lnTo>
                  <a:pt x="276116" y="11187"/>
                </a:lnTo>
                <a:lnTo>
                  <a:pt x="320362" y="2854"/>
                </a:lnTo>
                <a:lnTo>
                  <a:pt x="366311" y="0"/>
                </a:lnTo>
                <a:lnTo>
                  <a:pt x="1487013" y="0"/>
                </a:lnTo>
                <a:lnTo>
                  <a:pt x="1532962" y="2854"/>
                </a:lnTo>
                <a:lnTo>
                  <a:pt x="1577208" y="11187"/>
                </a:lnTo>
                <a:lnTo>
                  <a:pt x="1619408" y="24657"/>
                </a:lnTo>
                <a:lnTo>
                  <a:pt x="1659218" y="42919"/>
                </a:lnTo>
                <a:lnTo>
                  <a:pt x="1696295" y="65630"/>
                </a:lnTo>
                <a:lnTo>
                  <a:pt x="1730295" y="92448"/>
                </a:lnTo>
                <a:lnTo>
                  <a:pt x="1760876" y="123029"/>
                </a:lnTo>
                <a:lnTo>
                  <a:pt x="1787694" y="157030"/>
                </a:lnTo>
                <a:lnTo>
                  <a:pt x="1810406" y="194107"/>
                </a:lnTo>
                <a:lnTo>
                  <a:pt x="1828668" y="233916"/>
                </a:lnTo>
                <a:lnTo>
                  <a:pt x="1842137" y="276116"/>
                </a:lnTo>
                <a:lnTo>
                  <a:pt x="1850471" y="320362"/>
                </a:lnTo>
                <a:lnTo>
                  <a:pt x="1853325" y="366312"/>
                </a:lnTo>
                <a:lnTo>
                  <a:pt x="1850471" y="412261"/>
                </a:lnTo>
                <a:lnTo>
                  <a:pt x="1842137" y="456507"/>
                </a:lnTo>
                <a:lnTo>
                  <a:pt x="1828668" y="498707"/>
                </a:lnTo>
                <a:lnTo>
                  <a:pt x="1810406" y="538517"/>
                </a:lnTo>
                <a:lnTo>
                  <a:pt x="1787694" y="575594"/>
                </a:lnTo>
                <a:lnTo>
                  <a:pt x="1760876" y="609594"/>
                </a:lnTo>
                <a:lnTo>
                  <a:pt x="1730295" y="640175"/>
                </a:lnTo>
                <a:lnTo>
                  <a:pt x="1696295" y="666993"/>
                </a:lnTo>
                <a:lnTo>
                  <a:pt x="1659218" y="689705"/>
                </a:lnTo>
                <a:lnTo>
                  <a:pt x="1619408" y="707967"/>
                </a:lnTo>
                <a:lnTo>
                  <a:pt x="1577208" y="721437"/>
                </a:lnTo>
                <a:lnTo>
                  <a:pt x="1532962" y="729770"/>
                </a:lnTo>
                <a:lnTo>
                  <a:pt x="1487013" y="732624"/>
                </a:lnTo>
                <a:close/>
              </a:path>
            </a:pathLst>
          </a:custGeom>
          <a:solidFill>
            <a:srgbClr val="EDF4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7073878" y="3361705"/>
            <a:ext cx="1231265" cy="4349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650" b="1" spc="60" dirty="0">
                <a:solidFill>
                  <a:srgbClr val="161517"/>
                </a:solidFill>
                <a:latin typeface="Arial"/>
                <a:cs typeface="Arial"/>
              </a:rPr>
              <a:t>до</a:t>
            </a:r>
            <a:r>
              <a:rPr sz="2650" b="1" spc="-11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650" b="1" spc="-25" dirty="0">
                <a:solidFill>
                  <a:srgbClr val="161517"/>
                </a:solidFill>
                <a:latin typeface="Arial"/>
                <a:cs typeface="Arial"/>
              </a:rPr>
              <a:t>10%</a:t>
            </a:r>
            <a:endParaRPr sz="265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9977454" y="4658618"/>
            <a:ext cx="5844540" cy="3086735"/>
            <a:chOff x="9977454" y="4658618"/>
            <a:chExt cx="5844540" cy="3086735"/>
          </a:xfrm>
        </p:grpSpPr>
        <p:sp>
          <p:nvSpPr>
            <p:cNvPr id="27" name="object 27"/>
            <p:cNvSpPr/>
            <p:nvPr/>
          </p:nvSpPr>
          <p:spPr>
            <a:xfrm>
              <a:off x="9991742" y="6025153"/>
              <a:ext cx="5815965" cy="0"/>
            </a:xfrm>
            <a:custGeom>
              <a:avLst/>
              <a:gdLst/>
              <a:ahLst/>
              <a:cxnLst/>
              <a:rect l="l" t="t" r="r" b="b"/>
              <a:pathLst>
                <a:path w="5815965">
                  <a:moveTo>
                    <a:pt x="5815514" y="0"/>
                  </a:moveTo>
                  <a:lnTo>
                    <a:pt x="0" y="0"/>
                  </a:lnTo>
                </a:path>
              </a:pathLst>
            </a:custGeom>
            <a:ln w="28574">
              <a:solidFill>
                <a:srgbClr val="4048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177903" y="7730557"/>
              <a:ext cx="5088890" cy="0"/>
            </a:xfrm>
            <a:custGeom>
              <a:avLst/>
              <a:gdLst/>
              <a:ahLst/>
              <a:cxnLst/>
              <a:rect l="l" t="t" r="r" b="b"/>
              <a:pathLst>
                <a:path w="5088890">
                  <a:moveTo>
                    <a:pt x="5088565" y="0"/>
                  </a:moveTo>
                  <a:lnTo>
                    <a:pt x="0" y="0"/>
                  </a:lnTo>
                </a:path>
              </a:pathLst>
            </a:custGeom>
            <a:ln w="28574">
              <a:solidFill>
                <a:srgbClr val="4048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3693933" y="4658618"/>
              <a:ext cx="963930" cy="494030"/>
            </a:xfrm>
            <a:custGeom>
              <a:avLst/>
              <a:gdLst/>
              <a:ahLst/>
              <a:cxnLst/>
              <a:rect l="l" t="t" r="r" b="b"/>
              <a:pathLst>
                <a:path w="963930" h="494029">
                  <a:moveTo>
                    <a:pt x="717509" y="493509"/>
                  </a:moveTo>
                  <a:lnTo>
                    <a:pt x="246754" y="493509"/>
                  </a:lnTo>
                  <a:lnTo>
                    <a:pt x="197024" y="488495"/>
                  </a:lnTo>
                  <a:lnTo>
                    <a:pt x="150706" y="474117"/>
                  </a:lnTo>
                  <a:lnTo>
                    <a:pt x="108791" y="451367"/>
                  </a:lnTo>
                  <a:lnTo>
                    <a:pt x="72272" y="421236"/>
                  </a:lnTo>
                  <a:lnTo>
                    <a:pt x="42141" y="384717"/>
                  </a:lnTo>
                  <a:lnTo>
                    <a:pt x="19391" y="342802"/>
                  </a:lnTo>
                  <a:lnTo>
                    <a:pt x="5013" y="296484"/>
                  </a:lnTo>
                  <a:lnTo>
                    <a:pt x="0" y="246754"/>
                  </a:lnTo>
                  <a:lnTo>
                    <a:pt x="5013" y="197024"/>
                  </a:lnTo>
                  <a:lnTo>
                    <a:pt x="19391" y="150706"/>
                  </a:lnTo>
                  <a:lnTo>
                    <a:pt x="42141" y="108791"/>
                  </a:lnTo>
                  <a:lnTo>
                    <a:pt x="72272" y="72272"/>
                  </a:lnTo>
                  <a:lnTo>
                    <a:pt x="108791" y="42141"/>
                  </a:lnTo>
                  <a:lnTo>
                    <a:pt x="150706" y="19391"/>
                  </a:lnTo>
                  <a:lnTo>
                    <a:pt x="197024" y="5013"/>
                  </a:lnTo>
                  <a:lnTo>
                    <a:pt x="246754" y="0"/>
                  </a:lnTo>
                  <a:lnTo>
                    <a:pt x="717509" y="0"/>
                  </a:lnTo>
                  <a:lnTo>
                    <a:pt x="767239" y="5013"/>
                  </a:lnTo>
                  <a:lnTo>
                    <a:pt x="813557" y="19391"/>
                  </a:lnTo>
                  <a:lnTo>
                    <a:pt x="855472" y="42141"/>
                  </a:lnTo>
                  <a:lnTo>
                    <a:pt x="891991" y="72272"/>
                  </a:lnTo>
                  <a:lnTo>
                    <a:pt x="922122" y="108791"/>
                  </a:lnTo>
                  <a:lnTo>
                    <a:pt x="944873" y="150706"/>
                  </a:lnTo>
                  <a:lnTo>
                    <a:pt x="959251" y="197024"/>
                  </a:lnTo>
                  <a:lnTo>
                    <a:pt x="963884" y="242990"/>
                  </a:lnTo>
                  <a:lnTo>
                    <a:pt x="963884" y="250518"/>
                  </a:lnTo>
                  <a:lnTo>
                    <a:pt x="959251" y="296484"/>
                  </a:lnTo>
                  <a:lnTo>
                    <a:pt x="944873" y="342802"/>
                  </a:lnTo>
                  <a:lnTo>
                    <a:pt x="922122" y="384717"/>
                  </a:lnTo>
                  <a:lnTo>
                    <a:pt x="891991" y="421236"/>
                  </a:lnTo>
                  <a:lnTo>
                    <a:pt x="855472" y="451367"/>
                  </a:lnTo>
                  <a:lnTo>
                    <a:pt x="813557" y="474117"/>
                  </a:lnTo>
                  <a:lnTo>
                    <a:pt x="767239" y="488495"/>
                  </a:lnTo>
                  <a:lnTo>
                    <a:pt x="717509" y="493509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5844569" y="508333"/>
            <a:ext cx="1243965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700" spc="35" dirty="0">
                <a:solidFill>
                  <a:srgbClr val="404860"/>
                </a:solidFill>
                <a:latin typeface="Trebuchet MS"/>
                <a:cs typeface="Trebuchet MS"/>
              </a:rPr>
              <a:t>детальніше</a:t>
            </a:r>
            <a:endParaRPr sz="1700">
              <a:latin typeface="Trebuchet MS"/>
              <a:cs typeface="Trebuchet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5560499" y="851231"/>
            <a:ext cx="1831339" cy="1824355"/>
            <a:chOff x="15560499" y="851231"/>
            <a:chExt cx="1831339" cy="1824355"/>
          </a:xfrm>
        </p:grpSpPr>
        <p:sp>
          <p:nvSpPr>
            <p:cNvPr id="32" name="object 32"/>
            <p:cNvSpPr/>
            <p:nvPr/>
          </p:nvSpPr>
          <p:spPr>
            <a:xfrm>
              <a:off x="15560498" y="851242"/>
              <a:ext cx="1831339" cy="1824355"/>
            </a:xfrm>
            <a:custGeom>
              <a:avLst/>
              <a:gdLst/>
              <a:ahLst/>
              <a:cxnLst/>
              <a:rect l="l" t="t" r="r" b="b"/>
              <a:pathLst>
                <a:path w="1831340" h="1824355">
                  <a:moveTo>
                    <a:pt x="1831301" y="145503"/>
                  </a:moveTo>
                  <a:lnTo>
                    <a:pt x="1804377" y="80568"/>
                  </a:lnTo>
                  <a:lnTo>
                    <a:pt x="1754212" y="30403"/>
                  </a:lnTo>
                  <a:lnTo>
                    <a:pt x="1689277" y="3505"/>
                  </a:lnTo>
                  <a:lnTo>
                    <a:pt x="1653806" y="0"/>
                  </a:lnTo>
                  <a:lnTo>
                    <a:pt x="180975" y="0"/>
                  </a:lnTo>
                  <a:lnTo>
                    <a:pt x="111709" y="13766"/>
                  </a:lnTo>
                  <a:lnTo>
                    <a:pt x="52997" y="52997"/>
                  </a:lnTo>
                  <a:lnTo>
                    <a:pt x="13766" y="111709"/>
                  </a:lnTo>
                  <a:lnTo>
                    <a:pt x="0" y="180975"/>
                  </a:lnTo>
                  <a:lnTo>
                    <a:pt x="0" y="1643202"/>
                  </a:lnTo>
                  <a:lnTo>
                    <a:pt x="13766" y="1712455"/>
                  </a:lnTo>
                  <a:lnTo>
                    <a:pt x="52997" y="1771167"/>
                  </a:lnTo>
                  <a:lnTo>
                    <a:pt x="111709" y="1810397"/>
                  </a:lnTo>
                  <a:lnTo>
                    <a:pt x="180975" y="1824177"/>
                  </a:lnTo>
                  <a:lnTo>
                    <a:pt x="1653806" y="1824177"/>
                  </a:lnTo>
                  <a:lnTo>
                    <a:pt x="1723059" y="1810397"/>
                  </a:lnTo>
                  <a:lnTo>
                    <a:pt x="1781771" y="1771167"/>
                  </a:lnTo>
                  <a:lnTo>
                    <a:pt x="1821002" y="1712455"/>
                  </a:lnTo>
                  <a:lnTo>
                    <a:pt x="1831301" y="1678673"/>
                  </a:lnTo>
                  <a:lnTo>
                    <a:pt x="1831301" y="1455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5741096" y="1042779"/>
              <a:ext cx="1451610" cy="0"/>
            </a:xfrm>
            <a:custGeom>
              <a:avLst/>
              <a:gdLst/>
              <a:ahLst/>
              <a:cxnLst/>
              <a:rect l="l" t="t" r="r" b="b"/>
              <a:pathLst>
                <a:path w="1451609">
                  <a:moveTo>
                    <a:pt x="0" y="0"/>
                  </a:moveTo>
                  <a:lnTo>
                    <a:pt x="307802" y="0"/>
                  </a:lnTo>
                </a:path>
                <a:path w="1451609">
                  <a:moveTo>
                    <a:pt x="483689" y="0"/>
                  </a:moveTo>
                  <a:lnTo>
                    <a:pt x="527661" y="0"/>
                  </a:lnTo>
                </a:path>
                <a:path w="1451609">
                  <a:moveTo>
                    <a:pt x="615605" y="0"/>
                  </a:moveTo>
                  <a:lnTo>
                    <a:pt x="659577" y="0"/>
                  </a:lnTo>
                </a:path>
                <a:path w="1451609">
                  <a:moveTo>
                    <a:pt x="703548" y="0"/>
                  </a:moveTo>
                  <a:lnTo>
                    <a:pt x="791492" y="0"/>
                  </a:lnTo>
                </a:path>
                <a:path w="1451609">
                  <a:moveTo>
                    <a:pt x="835464" y="0"/>
                  </a:moveTo>
                  <a:lnTo>
                    <a:pt x="967379" y="0"/>
                  </a:lnTo>
                </a:path>
                <a:path w="1451609">
                  <a:moveTo>
                    <a:pt x="1011351" y="0"/>
                  </a:moveTo>
                  <a:lnTo>
                    <a:pt x="1099295" y="0"/>
                  </a:lnTo>
                </a:path>
                <a:path w="1451609">
                  <a:moveTo>
                    <a:pt x="1143266" y="0"/>
                  </a:moveTo>
                  <a:lnTo>
                    <a:pt x="1451069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5741092" y="1064767"/>
              <a:ext cx="307975" cy="44450"/>
            </a:xfrm>
            <a:custGeom>
              <a:avLst/>
              <a:gdLst/>
              <a:ahLst/>
              <a:cxnLst/>
              <a:rect l="l" t="t" r="r" b="b"/>
              <a:pathLst>
                <a:path w="307975" h="44450">
                  <a:moveTo>
                    <a:pt x="43967" y="0"/>
                  </a:moveTo>
                  <a:lnTo>
                    <a:pt x="0" y="0"/>
                  </a:lnTo>
                  <a:lnTo>
                    <a:pt x="0" y="43980"/>
                  </a:lnTo>
                  <a:lnTo>
                    <a:pt x="43967" y="43980"/>
                  </a:lnTo>
                  <a:lnTo>
                    <a:pt x="43967" y="0"/>
                  </a:lnTo>
                  <a:close/>
                </a:path>
                <a:path w="307975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80"/>
                  </a:lnTo>
                  <a:lnTo>
                    <a:pt x="307797" y="43980"/>
                  </a:lnTo>
                  <a:lnTo>
                    <a:pt x="3077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6180814" y="1086751"/>
              <a:ext cx="659765" cy="0"/>
            </a:xfrm>
            <a:custGeom>
              <a:avLst/>
              <a:gdLst/>
              <a:ahLst/>
              <a:cxnLst/>
              <a:rect l="l" t="t" r="r" b="b"/>
              <a:pathLst>
                <a:path w="659765">
                  <a:moveTo>
                    <a:pt x="0" y="0"/>
                  </a:moveTo>
                  <a:lnTo>
                    <a:pt x="43971" y="0"/>
                  </a:lnTo>
                </a:path>
                <a:path w="659765">
                  <a:moveTo>
                    <a:pt x="219859" y="0"/>
                  </a:moveTo>
                  <a:lnTo>
                    <a:pt x="307802" y="0"/>
                  </a:lnTo>
                </a:path>
                <a:path w="659765">
                  <a:moveTo>
                    <a:pt x="439718" y="0"/>
                  </a:moveTo>
                  <a:lnTo>
                    <a:pt x="483689" y="0"/>
                  </a:lnTo>
                </a:path>
                <a:path w="659765">
                  <a:moveTo>
                    <a:pt x="527661" y="0"/>
                  </a:moveTo>
                  <a:lnTo>
                    <a:pt x="571633" y="0"/>
                  </a:lnTo>
                </a:path>
                <a:path w="659765">
                  <a:moveTo>
                    <a:pt x="615605" y="0"/>
                  </a:moveTo>
                  <a:lnTo>
                    <a:pt x="659577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5741092" y="1064767"/>
              <a:ext cx="1451610" cy="88265"/>
            </a:xfrm>
            <a:custGeom>
              <a:avLst/>
              <a:gdLst/>
              <a:ahLst/>
              <a:cxnLst/>
              <a:rect l="l" t="t" r="r" b="b"/>
              <a:pathLst>
                <a:path w="1451609" h="88265">
                  <a:moveTo>
                    <a:pt x="43967" y="43980"/>
                  </a:moveTo>
                  <a:lnTo>
                    <a:pt x="0" y="43980"/>
                  </a:lnTo>
                  <a:lnTo>
                    <a:pt x="0" y="87947"/>
                  </a:lnTo>
                  <a:lnTo>
                    <a:pt x="43967" y="87947"/>
                  </a:lnTo>
                  <a:lnTo>
                    <a:pt x="43967" y="43980"/>
                  </a:lnTo>
                  <a:close/>
                </a:path>
                <a:path w="1451609" h="88265">
                  <a:moveTo>
                    <a:pt x="219862" y="43980"/>
                  </a:moveTo>
                  <a:lnTo>
                    <a:pt x="87947" y="43980"/>
                  </a:lnTo>
                  <a:lnTo>
                    <a:pt x="87947" y="87947"/>
                  </a:lnTo>
                  <a:lnTo>
                    <a:pt x="219862" y="87947"/>
                  </a:lnTo>
                  <a:lnTo>
                    <a:pt x="219862" y="43980"/>
                  </a:lnTo>
                  <a:close/>
                </a:path>
                <a:path w="1451609" h="88265">
                  <a:moveTo>
                    <a:pt x="307797" y="43980"/>
                  </a:moveTo>
                  <a:lnTo>
                    <a:pt x="263829" y="43980"/>
                  </a:lnTo>
                  <a:lnTo>
                    <a:pt x="263829" y="87947"/>
                  </a:lnTo>
                  <a:lnTo>
                    <a:pt x="307797" y="87947"/>
                  </a:lnTo>
                  <a:lnTo>
                    <a:pt x="307797" y="43980"/>
                  </a:lnTo>
                  <a:close/>
                </a:path>
                <a:path w="1451609" h="88265">
                  <a:moveTo>
                    <a:pt x="395744" y="43980"/>
                  </a:moveTo>
                  <a:lnTo>
                    <a:pt x="351777" y="43980"/>
                  </a:lnTo>
                  <a:lnTo>
                    <a:pt x="351777" y="87947"/>
                  </a:lnTo>
                  <a:lnTo>
                    <a:pt x="395744" y="87947"/>
                  </a:lnTo>
                  <a:lnTo>
                    <a:pt x="395744" y="43980"/>
                  </a:lnTo>
                  <a:close/>
                </a:path>
                <a:path w="1451609" h="88265">
                  <a:moveTo>
                    <a:pt x="1187234" y="0"/>
                  </a:moveTo>
                  <a:lnTo>
                    <a:pt x="1143266" y="0"/>
                  </a:lnTo>
                  <a:lnTo>
                    <a:pt x="1143266" y="43980"/>
                  </a:lnTo>
                  <a:lnTo>
                    <a:pt x="1187234" y="43980"/>
                  </a:lnTo>
                  <a:lnTo>
                    <a:pt x="1187234" y="0"/>
                  </a:lnTo>
                  <a:close/>
                </a:path>
                <a:path w="1451609" h="88265">
                  <a:moveTo>
                    <a:pt x="1451063" y="0"/>
                  </a:moveTo>
                  <a:lnTo>
                    <a:pt x="1407096" y="0"/>
                  </a:lnTo>
                  <a:lnTo>
                    <a:pt x="1407096" y="43980"/>
                  </a:lnTo>
                  <a:lnTo>
                    <a:pt x="1451063" y="43980"/>
                  </a:lnTo>
                  <a:lnTo>
                    <a:pt x="1451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268758" y="1130723"/>
              <a:ext cx="440055" cy="0"/>
            </a:xfrm>
            <a:custGeom>
              <a:avLst/>
              <a:gdLst/>
              <a:ahLst/>
              <a:cxnLst/>
              <a:rect l="l" t="t" r="r" b="b"/>
              <a:pathLst>
                <a:path w="440055">
                  <a:moveTo>
                    <a:pt x="0" y="0"/>
                  </a:moveTo>
                  <a:lnTo>
                    <a:pt x="43971" y="0"/>
                  </a:lnTo>
                </a:path>
                <a:path w="440055">
                  <a:moveTo>
                    <a:pt x="87943" y="0"/>
                  </a:moveTo>
                  <a:lnTo>
                    <a:pt x="131915" y="0"/>
                  </a:lnTo>
                </a:path>
                <a:path w="440055">
                  <a:moveTo>
                    <a:pt x="175887" y="0"/>
                  </a:moveTo>
                  <a:lnTo>
                    <a:pt x="219859" y="0"/>
                  </a:lnTo>
                </a:path>
                <a:path w="440055">
                  <a:moveTo>
                    <a:pt x="263830" y="0"/>
                  </a:moveTo>
                  <a:lnTo>
                    <a:pt x="439718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5741092" y="1108747"/>
              <a:ext cx="1451610" cy="88265"/>
            </a:xfrm>
            <a:custGeom>
              <a:avLst/>
              <a:gdLst/>
              <a:ahLst/>
              <a:cxnLst/>
              <a:rect l="l" t="t" r="r" b="b"/>
              <a:pathLst>
                <a:path w="1451609" h="88265">
                  <a:moveTo>
                    <a:pt x="43967" y="43967"/>
                  </a:moveTo>
                  <a:lnTo>
                    <a:pt x="0" y="43967"/>
                  </a:lnTo>
                  <a:lnTo>
                    <a:pt x="0" y="87934"/>
                  </a:lnTo>
                  <a:lnTo>
                    <a:pt x="43967" y="87934"/>
                  </a:lnTo>
                  <a:lnTo>
                    <a:pt x="43967" y="43967"/>
                  </a:lnTo>
                  <a:close/>
                </a:path>
                <a:path w="1451609" h="88265">
                  <a:moveTo>
                    <a:pt x="219862" y="43967"/>
                  </a:moveTo>
                  <a:lnTo>
                    <a:pt x="87947" y="43967"/>
                  </a:lnTo>
                  <a:lnTo>
                    <a:pt x="87947" y="87934"/>
                  </a:lnTo>
                  <a:lnTo>
                    <a:pt x="219862" y="87934"/>
                  </a:lnTo>
                  <a:lnTo>
                    <a:pt x="219862" y="43967"/>
                  </a:lnTo>
                  <a:close/>
                </a:path>
                <a:path w="1451609" h="88265">
                  <a:moveTo>
                    <a:pt x="307797" y="43967"/>
                  </a:moveTo>
                  <a:lnTo>
                    <a:pt x="263829" y="43967"/>
                  </a:lnTo>
                  <a:lnTo>
                    <a:pt x="263829" y="87934"/>
                  </a:lnTo>
                  <a:lnTo>
                    <a:pt x="307797" y="87934"/>
                  </a:lnTo>
                  <a:lnTo>
                    <a:pt x="307797" y="43967"/>
                  </a:lnTo>
                  <a:close/>
                </a:path>
                <a:path w="1451609" h="88265">
                  <a:moveTo>
                    <a:pt x="395744" y="43967"/>
                  </a:moveTo>
                  <a:lnTo>
                    <a:pt x="351777" y="43967"/>
                  </a:lnTo>
                  <a:lnTo>
                    <a:pt x="351777" y="87934"/>
                  </a:lnTo>
                  <a:lnTo>
                    <a:pt x="395744" y="87934"/>
                  </a:lnTo>
                  <a:lnTo>
                    <a:pt x="395744" y="43967"/>
                  </a:lnTo>
                  <a:close/>
                </a:path>
                <a:path w="1451609" h="88265">
                  <a:moveTo>
                    <a:pt x="1055319" y="0"/>
                  </a:moveTo>
                  <a:lnTo>
                    <a:pt x="1011351" y="0"/>
                  </a:lnTo>
                  <a:lnTo>
                    <a:pt x="1011351" y="43967"/>
                  </a:lnTo>
                  <a:lnTo>
                    <a:pt x="1055319" y="43967"/>
                  </a:lnTo>
                  <a:lnTo>
                    <a:pt x="1055319" y="0"/>
                  </a:lnTo>
                  <a:close/>
                </a:path>
                <a:path w="1451609" h="88265">
                  <a:moveTo>
                    <a:pt x="1187234" y="0"/>
                  </a:moveTo>
                  <a:lnTo>
                    <a:pt x="1143266" y="0"/>
                  </a:lnTo>
                  <a:lnTo>
                    <a:pt x="1143266" y="43967"/>
                  </a:lnTo>
                  <a:lnTo>
                    <a:pt x="1187234" y="43967"/>
                  </a:lnTo>
                  <a:lnTo>
                    <a:pt x="1187234" y="0"/>
                  </a:lnTo>
                  <a:close/>
                </a:path>
                <a:path w="1451609" h="88265">
                  <a:moveTo>
                    <a:pt x="1363129" y="0"/>
                  </a:moveTo>
                  <a:lnTo>
                    <a:pt x="1231214" y="0"/>
                  </a:lnTo>
                  <a:lnTo>
                    <a:pt x="1231214" y="43967"/>
                  </a:lnTo>
                  <a:lnTo>
                    <a:pt x="1363129" y="43967"/>
                  </a:lnTo>
                  <a:lnTo>
                    <a:pt x="1363129" y="0"/>
                  </a:lnTo>
                  <a:close/>
                </a:path>
                <a:path w="1451609" h="88265">
                  <a:moveTo>
                    <a:pt x="1451063" y="0"/>
                  </a:moveTo>
                  <a:lnTo>
                    <a:pt x="1407096" y="0"/>
                  </a:lnTo>
                  <a:lnTo>
                    <a:pt x="1407096" y="43967"/>
                  </a:lnTo>
                  <a:lnTo>
                    <a:pt x="1451063" y="43967"/>
                  </a:lnTo>
                  <a:lnTo>
                    <a:pt x="1451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6224786" y="1174695"/>
              <a:ext cx="483870" cy="0"/>
            </a:xfrm>
            <a:custGeom>
              <a:avLst/>
              <a:gdLst/>
              <a:ahLst/>
              <a:cxnLst/>
              <a:rect l="l" t="t" r="r" b="b"/>
              <a:pathLst>
                <a:path w="483869">
                  <a:moveTo>
                    <a:pt x="0" y="0"/>
                  </a:moveTo>
                  <a:lnTo>
                    <a:pt x="87943" y="0"/>
                  </a:lnTo>
                </a:path>
                <a:path w="483869">
                  <a:moveTo>
                    <a:pt x="175887" y="0"/>
                  </a:moveTo>
                  <a:lnTo>
                    <a:pt x="219859" y="0"/>
                  </a:lnTo>
                </a:path>
                <a:path w="483869">
                  <a:moveTo>
                    <a:pt x="263830" y="0"/>
                  </a:moveTo>
                  <a:lnTo>
                    <a:pt x="483689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5741092" y="1152714"/>
              <a:ext cx="1451610" cy="88265"/>
            </a:xfrm>
            <a:custGeom>
              <a:avLst/>
              <a:gdLst/>
              <a:ahLst/>
              <a:cxnLst/>
              <a:rect l="l" t="t" r="r" b="b"/>
              <a:pathLst>
                <a:path w="1451609" h="88265">
                  <a:moveTo>
                    <a:pt x="43967" y="43967"/>
                  </a:moveTo>
                  <a:lnTo>
                    <a:pt x="0" y="43967"/>
                  </a:lnTo>
                  <a:lnTo>
                    <a:pt x="0" y="87947"/>
                  </a:lnTo>
                  <a:lnTo>
                    <a:pt x="43967" y="87947"/>
                  </a:lnTo>
                  <a:lnTo>
                    <a:pt x="43967" y="43967"/>
                  </a:lnTo>
                  <a:close/>
                </a:path>
                <a:path w="1451609" h="88265">
                  <a:moveTo>
                    <a:pt x="219862" y="43967"/>
                  </a:moveTo>
                  <a:lnTo>
                    <a:pt x="87947" y="43967"/>
                  </a:lnTo>
                  <a:lnTo>
                    <a:pt x="87947" y="87947"/>
                  </a:lnTo>
                  <a:lnTo>
                    <a:pt x="219862" y="87947"/>
                  </a:lnTo>
                  <a:lnTo>
                    <a:pt x="219862" y="43967"/>
                  </a:lnTo>
                  <a:close/>
                </a:path>
                <a:path w="1451609" h="88265">
                  <a:moveTo>
                    <a:pt x="307797" y="43967"/>
                  </a:moveTo>
                  <a:lnTo>
                    <a:pt x="263829" y="43967"/>
                  </a:lnTo>
                  <a:lnTo>
                    <a:pt x="263829" y="87947"/>
                  </a:lnTo>
                  <a:lnTo>
                    <a:pt x="307797" y="87947"/>
                  </a:lnTo>
                  <a:lnTo>
                    <a:pt x="307797" y="43967"/>
                  </a:lnTo>
                  <a:close/>
                </a:path>
                <a:path w="1451609" h="88265">
                  <a:moveTo>
                    <a:pt x="1055319" y="0"/>
                  </a:moveTo>
                  <a:lnTo>
                    <a:pt x="1011351" y="0"/>
                  </a:lnTo>
                  <a:lnTo>
                    <a:pt x="1011351" y="43967"/>
                  </a:lnTo>
                  <a:lnTo>
                    <a:pt x="1055319" y="43967"/>
                  </a:lnTo>
                  <a:lnTo>
                    <a:pt x="1055319" y="0"/>
                  </a:lnTo>
                  <a:close/>
                </a:path>
                <a:path w="1451609" h="88265">
                  <a:moveTo>
                    <a:pt x="1187234" y="0"/>
                  </a:moveTo>
                  <a:lnTo>
                    <a:pt x="1143266" y="0"/>
                  </a:lnTo>
                  <a:lnTo>
                    <a:pt x="1143266" y="43967"/>
                  </a:lnTo>
                  <a:lnTo>
                    <a:pt x="1187234" y="43967"/>
                  </a:lnTo>
                  <a:lnTo>
                    <a:pt x="1187234" y="0"/>
                  </a:lnTo>
                  <a:close/>
                </a:path>
                <a:path w="1451609" h="88265">
                  <a:moveTo>
                    <a:pt x="1363129" y="0"/>
                  </a:moveTo>
                  <a:lnTo>
                    <a:pt x="1231214" y="0"/>
                  </a:lnTo>
                  <a:lnTo>
                    <a:pt x="1231214" y="43967"/>
                  </a:lnTo>
                  <a:lnTo>
                    <a:pt x="1363129" y="43967"/>
                  </a:lnTo>
                  <a:lnTo>
                    <a:pt x="1363129" y="0"/>
                  </a:lnTo>
                  <a:close/>
                </a:path>
                <a:path w="1451609" h="88265">
                  <a:moveTo>
                    <a:pt x="1451063" y="0"/>
                  </a:moveTo>
                  <a:lnTo>
                    <a:pt x="1407096" y="0"/>
                  </a:lnTo>
                  <a:lnTo>
                    <a:pt x="1407096" y="43967"/>
                  </a:lnTo>
                  <a:lnTo>
                    <a:pt x="1451063" y="43967"/>
                  </a:lnTo>
                  <a:lnTo>
                    <a:pt x="1451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6092870" y="1218667"/>
              <a:ext cx="396240" cy="0"/>
            </a:xfrm>
            <a:custGeom>
              <a:avLst/>
              <a:gdLst/>
              <a:ahLst/>
              <a:cxnLst/>
              <a:rect l="l" t="t" r="r" b="b"/>
              <a:pathLst>
                <a:path w="396240">
                  <a:moveTo>
                    <a:pt x="0" y="0"/>
                  </a:moveTo>
                  <a:lnTo>
                    <a:pt x="131915" y="0"/>
                  </a:lnTo>
                </a:path>
                <a:path w="396240">
                  <a:moveTo>
                    <a:pt x="263830" y="0"/>
                  </a:moveTo>
                  <a:lnTo>
                    <a:pt x="395746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5741092" y="1196682"/>
              <a:ext cx="1451610" cy="88265"/>
            </a:xfrm>
            <a:custGeom>
              <a:avLst/>
              <a:gdLst/>
              <a:ahLst/>
              <a:cxnLst/>
              <a:rect l="l" t="t" r="r" b="b"/>
              <a:pathLst>
                <a:path w="1451609" h="88265">
                  <a:moveTo>
                    <a:pt x="43967" y="43980"/>
                  </a:moveTo>
                  <a:lnTo>
                    <a:pt x="0" y="43980"/>
                  </a:lnTo>
                  <a:lnTo>
                    <a:pt x="0" y="87947"/>
                  </a:lnTo>
                  <a:lnTo>
                    <a:pt x="43967" y="87947"/>
                  </a:lnTo>
                  <a:lnTo>
                    <a:pt x="43967" y="43980"/>
                  </a:lnTo>
                  <a:close/>
                </a:path>
                <a:path w="1451609" h="88265">
                  <a:moveTo>
                    <a:pt x="307797" y="43980"/>
                  </a:moveTo>
                  <a:lnTo>
                    <a:pt x="263829" y="43980"/>
                  </a:lnTo>
                  <a:lnTo>
                    <a:pt x="263829" y="87947"/>
                  </a:lnTo>
                  <a:lnTo>
                    <a:pt x="307797" y="87947"/>
                  </a:lnTo>
                  <a:lnTo>
                    <a:pt x="307797" y="43980"/>
                  </a:lnTo>
                  <a:close/>
                </a:path>
                <a:path w="1451609" h="88265">
                  <a:moveTo>
                    <a:pt x="395744" y="43980"/>
                  </a:moveTo>
                  <a:lnTo>
                    <a:pt x="351777" y="43980"/>
                  </a:lnTo>
                  <a:lnTo>
                    <a:pt x="351777" y="87947"/>
                  </a:lnTo>
                  <a:lnTo>
                    <a:pt x="395744" y="87947"/>
                  </a:lnTo>
                  <a:lnTo>
                    <a:pt x="395744" y="43980"/>
                  </a:lnTo>
                  <a:close/>
                </a:path>
                <a:path w="1451609" h="88265">
                  <a:moveTo>
                    <a:pt x="879436" y="0"/>
                  </a:moveTo>
                  <a:lnTo>
                    <a:pt x="835456" y="0"/>
                  </a:lnTo>
                  <a:lnTo>
                    <a:pt x="835456" y="43980"/>
                  </a:lnTo>
                  <a:lnTo>
                    <a:pt x="879436" y="43980"/>
                  </a:lnTo>
                  <a:lnTo>
                    <a:pt x="879436" y="0"/>
                  </a:lnTo>
                  <a:close/>
                </a:path>
                <a:path w="1451609" h="88265">
                  <a:moveTo>
                    <a:pt x="1055319" y="0"/>
                  </a:moveTo>
                  <a:lnTo>
                    <a:pt x="1011351" y="0"/>
                  </a:lnTo>
                  <a:lnTo>
                    <a:pt x="1011351" y="43980"/>
                  </a:lnTo>
                  <a:lnTo>
                    <a:pt x="1055319" y="43980"/>
                  </a:lnTo>
                  <a:lnTo>
                    <a:pt x="1055319" y="0"/>
                  </a:lnTo>
                  <a:close/>
                </a:path>
                <a:path w="1451609" h="88265">
                  <a:moveTo>
                    <a:pt x="1187234" y="0"/>
                  </a:moveTo>
                  <a:lnTo>
                    <a:pt x="1143266" y="0"/>
                  </a:lnTo>
                  <a:lnTo>
                    <a:pt x="1143266" y="43980"/>
                  </a:lnTo>
                  <a:lnTo>
                    <a:pt x="1187234" y="43980"/>
                  </a:lnTo>
                  <a:lnTo>
                    <a:pt x="1187234" y="0"/>
                  </a:lnTo>
                  <a:close/>
                </a:path>
                <a:path w="1451609" h="88265">
                  <a:moveTo>
                    <a:pt x="1363129" y="0"/>
                  </a:moveTo>
                  <a:lnTo>
                    <a:pt x="1231214" y="0"/>
                  </a:lnTo>
                  <a:lnTo>
                    <a:pt x="1231214" y="43980"/>
                  </a:lnTo>
                  <a:lnTo>
                    <a:pt x="1363129" y="43980"/>
                  </a:lnTo>
                  <a:lnTo>
                    <a:pt x="1363129" y="0"/>
                  </a:lnTo>
                  <a:close/>
                </a:path>
                <a:path w="1451609" h="88265">
                  <a:moveTo>
                    <a:pt x="1451063" y="0"/>
                  </a:moveTo>
                  <a:lnTo>
                    <a:pt x="1407096" y="0"/>
                  </a:lnTo>
                  <a:lnTo>
                    <a:pt x="1407096" y="43980"/>
                  </a:lnTo>
                  <a:lnTo>
                    <a:pt x="1451063" y="43980"/>
                  </a:lnTo>
                  <a:lnTo>
                    <a:pt x="1451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6180814" y="1262638"/>
              <a:ext cx="351790" cy="0"/>
            </a:xfrm>
            <a:custGeom>
              <a:avLst/>
              <a:gdLst/>
              <a:ahLst/>
              <a:cxnLst/>
              <a:rect l="l" t="t" r="r" b="b"/>
              <a:pathLst>
                <a:path w="351790">
                  <a:moveTo>
                    <a:pt x="0" y="0"/>
                  </a:moveTo>
                  <a:lnTo>
                    <a:pt x="175887" y="0"/>
                  </a:lnTo>
                </a:path>
                <a:path w="351790">
                  <a:moveTo>
                    <a:pt x="307802" y="0"/>
                  </a:moveTo>
                  <a:lnTo>
                    <a:pt x="351774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6576549" y="1240662"/>
              <a:ext cx="615950" cy="44450"/>
            </a:xfrm>
            <a:custGeom>
              <a:avLst/>
              <a:gdLst/>
              <a:ahLst/>
              <a:cxnLst/>
              <a:rect l="l" t="t" r="r" b="b"/>
              <a:pathLst>
                <a:path w="615950" h="44450">
                  <a:moveTo>
                    <a:pt x="43980" y="0"/>
                  </a:moveTo>
                  <a:lnTo>
                    <a:pt x="0" y="0"/>
                  </a:lnTo>
                  <a:lnTo>
                    <a:pt x="0" y="43967"/>
                  </a:lnTo>
                  <a:lnTo>
                    <a:pt x="43980" y="43967"/>
                  </a:lnTo>
                  <a:lnTo>
                    <a:pt x="43980" y="0"/>
                  </a:lnTo>
                  <a:close/>
                </a:path>
                <a:path w="615950" h="44450">
                  <a:moveTo>
                    <a:pt x="175895" y="0"/>
                  </a:moveTo>
                  <a:lnTo>
                    <a:pt x="131914" y="0"/>
                  </a:lnTo>
                  <a:lnTo>
                    <a:pt x="131914" y="43967"/>
                  </a:lnTo>
                  <a:lnTo>
                    <a:pt x="175895" y="43967"/>
                  </a:lnTo>
                  <a:lnTo>
                    <a:pt x="175895" y="0"/>
                  </a:lnTo>
                  <a:close/>
                </a:path>
                <a:path w="615950" h="44450">
                  <a:moveTo>
                    <a:pt x="351777" y="0"/>
                  </a:moveTo>
                  <a:lnTo>
                    <a:pt x="307809" y="0"/>
                  </a:lnTo>
                  <a:lnTo>
                    <a:pt x="307809" y="43967"/>
                  </a:lnTo>
                  <a:lnTo>
                    <a:pt x="351777" y="43967"/>
                  </a:lnTo>
                  <a:lnTo>
                    <a:pt x="351777" y="0"/>
                  </a:lnTo>
                  <a:close/>
                </a:path>
                <a:path w="615950" h="44450">
                  <a:moveTo>
                    <a:pt x="615607" y="0"/>
                  </a:moveTo>
                  <a:lnTo>
                    <a:pt x="571639" y="0"/>
                  </a:lnTo>
                  <a:lnTo>
                    <a:pt x="571639" y="43967"/>
                  </a:lnTo>
                  <a:lnTo>
                    <a:pt x="615607" y="43967"/>
                  </a:lnTo>
                  <a:lnTo>
                    <a:pt x="6156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5741096" y="1306610"/>
              <a:ext cx="307975" cy="0"/>
            </a:xfrm>
            <a:custGeom>
              <a:avLst/>
              <a:gdLst/>
              <a:ahLst/>
              <a:cxnLst/>
              <a:rect l="l" t="t" r="r" b="b"/>
              <a:pathLst>
                <a:path w="307975">
                  <a:moveTo>
                    <a:pt x="0" y="0"/>
                  </a:moveTo>
                  <a:lnTo>
                    <a:pt x="307802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6092869" y="1284629"/>
              <a:ext cx="396240" cy="44450"/>
            </a:xfrm>
            <a:custGeom>
              <a:avLst/>
              <a:gdLst/>
              <a:ahLst/>
              <a:cxnLst/>
              <a:rect l="l" t="t" r="r" b="b"/>
              <a:pathLst>
                <a:path w="396240" h="44450">
                  <a:moveTo>
                    <a:pt x="43967" y="0"/>
                  </a:moveTo>
                  <a:lnTo>
                    <a:pt x="0" y="0"/>
                  </a:lnTo>
                  <a:lnTo>
                    <a:pt x="0" y="43967"/>
                  </a:lnTo>
                  <a:lnTo>
                    <a:pt x="43967" y="43967"/>
                  </a:lnTo>
                  <a:lnTo>
                    <a:pt x="43967" y="0"/>
                  </a:lnTo>
                  <a:close/>
                </a:path>
                <a:path w="396240" h="44450">
                  <a:moveTo>
                    <a:pt x="131914" y="0"/>
                  </a:moveTo>
                  <a:lnTo>
                    <a:pt x="87934" y="0"/>
                  </a:lnTo>
                  <a:lnTo>
                    <a:pt x="87934" y="43967"/>
                  </a:lnTo>
                  <a:lnTo>
                    <a:pt x="131914" y="43967"/>
                  </a:lnTo>
                  <a:lnTo>
                    <a:pt x="131914" y="0"/>
                  </a:lnTo>
                  <a:close/>
                </a:path>
                <a:path w="396240" h="44450">
                  <a:moveTo>
                    <a:pt x="219849" y="0"/>
                  </a:moveTo>
                  <a:lnTo>
                    <a:pt x="175882" y="0"/>
                  </a:lnTo>
                  <a:lnTo>
                    <a:pt x="175882" y="43967"/>
                  </a:lnTo>
                  <a:lnTo>
                    <a:pt x="219849" y="43967"/>
                  </a:lnTo>
                  <a:lnTo>
                    <a:pt x="219849" y="0"/>
                  </a:lnTo>
                  <a:close/>
                </a:path>
                <a:path w="396240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67"/>
                  </a:lnTo>
                  <a:lnTo>
                    <a:pt x="307797" y="43967"/>
                  </a:lnTo>
                  <a:lnTo>
                    <a:pt x="307797" y="0"/>
                  </a:lnTo>
                  <a:close/>
                </a:path>
                <a:path w="396240" h="44450">
                  <a:moveTo>
                    <a:pt x="395744" y="0"/>
                  </a:moveTo>
                  <a:lnTo>
                    <a:pt x="351764" y="0"/>
                  </a:lnTo>
                  <a:lnTo>
                    <a:pt x="351764" y="43967"/>
                  </a:lnTo>
                  <a:lnTo>
                    <a:pt x="395744" y="43967"/>
                  </a:lnTo>
                  <a:lnTo>
                    <a:pt x="395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6532588" y="1306610"/>
              <a:ext cx="132080" cy="0"/>
            </a:xfrm>
            <a:custGeom>
              <a:avLst/>
              <a:gdLst/>
              <a:ahLst/>
              <a:cxnLst/>
              <a:rect l="l" t="t" r="r" b="b"/>
              <a:pathLst>
                <a:path w="132080">
                  <a:moveTo>
                    <a:pt x="0" y="0"/>
                  </a:moveTo>
                  <a:lnTo>
                    <a:pt x="43971" y="0"/>
                  </a:lnTo>
                </a:path>
                <a:path w="132080">
                  <a:moveTo>
                    <a:pt x="87943" y="0"/>
                  </a:moveTo>
                  <a:lnTo>
                    <a:pt x="13191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6708476" y="1284624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6796419" y="1306610"/>
              <a:ext cx="396240" cy="0"/>
            </a:xfrm>
            <a:custGeom>
              <a:avLst/>
              <a:gdLst/>
              <a:ahLst/>
              <a:cxnLst/>
              <a:rect l="l" t="t" r="r" b="b"/>
              <a:pathLst>
                <a:path w="396240">
                  <a:moveTo>
                    <a:pt x="0" y="0"/>
                  </a:moveTo>
                  <a:lnTo>
                    <a:pt x="43971" y="0"/>
                  </a:lnTo>
                </a:path>
                <a:path w="396240">
                  <a:moveTo>
                    <a:pt x="87943" y="0"/>
                  </a:moveTo>
                  <a:lnTo>
                    <a:pt x="395746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6092869" y="1328597"/>
              <a:ext cx="396240" cy="44450"/>
            </a:xfrm>
            <a:custGeom>
              <a:avLst/>
              <a:gdLst/>
              <a:ahLst/>
              <a:cxnLst/>
              <a:rect l="l" t="t" r="r" b="b"/>
              <a:pathLst>
                <a:path w="396240" h="44450">
                  <a:moveTo>
                    <a:pt x="43967" y="0"/>
                  </a:moveTo>
                  <a:lnTo>
                    <a:pt x="0" y="0"/>
                  </a:lnTo>
                  <a:lnTo>
                    <a:pt x="0" y="43980"/>
                  </a:lnTo>
                  <a:lnTo>
                    <a:pt x="43967" y="43980"/>
                  </a:lnTo>
                  <a:lnTo>
                    <a:pt x="43967" y="0"/>
                  </a:lnTo>
                  <a:close/>
                </a:path>
                <a:path w="396240" h="44450">
                  <a:moveTo>
                    <a:pt x="131914" y="0"/>
                  </a:moveTo>
                  <a:lnTo>
                    <a:pt x="87934" y="0"/>
                  </a:lnTo>
                  <a:lnTo>
                    <a:pt x="87934" y="43980"/>
                  </a:lnTo>
                  <a:lnTo>
                    <a:pt x="131914" y="43980"/>
                  </a:lnTo>
                  <a:lnTo>
                    <a:pt x="131914" y="0"/>
                  </a:lnTo>
                  <a:close/>
                </a:path>
                <a:path w="396240" h="44450">
                  <a:moveTo>
                    <a:pt x="219849" y="0"/>
                  </a:moveTo>
                  <a:lnTo>
                    <a:pt x="175882" y="0"/>
                  </a:lnTo>
                  <a:lnTo>
                    <a:pt x="175882" y="43980"/>
                  </a:lnTo>
                  <a:lnTo>
                    <a:pt x="219849" y="43980"/>
                  </a:lnTo>
                  <a:lnTo>
                    <a:pt x="219849" y="0"/>
                  </a:lnTo>
                  <a:close/>
                </a:path>
                <a:path w="396240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80"/>
                  </a:lnTo>
                  <a:lnTo>
                    <a:pt x="307797" y="43980"/>
                  </a:lnTo>
                  <a:lnTo>
                    <a:pt x="307797" y="0"/>
                  </a:lnTo>
                  <a:close/>
                </a:path>
                <a:path w="396240" h="44450">
                  <a:moveTo>
                    <a:pt x="395744" y="0"/>
                  </a:moveTo>
                  <a:lnTo>
                    <a:pt x="351764" y="0"/>
                  </a:lnTo>
                  <a:lnTo>
                    <a:pt x="351764" y="43980"/>
                  </a:lnTo>
                  <a:lnTo>
                    <a:pt x="395744" y="43980"/>
                  </a:lnTo>
                  <a:lnTo>
                    <a:pt x="395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5741096" y="1350582"/>
              <a:ext cx="1451610" cy="220345"/>
            </a:xfrm>
            <a:custGeom>
              <a:avLst/>
              <a:gdLst/>
              <a:ahLst/>
              <a:cxnLst/>
              <a:rect l="l" t="t" r="r" b="b"/>
              <a:pathLst>
                <a:path w="1451609" h="220344">
                  <a:moveTo>
                    <a:pt x="791492" y="0"/>
                  </a:moveTo>
                  <a:lnTo>
                    <a:pt x="879436" y="0"/>
                  </a:lnTo>
                </a:path>
                <a:path w="1451609" h="220344">
                  <a:moveTo>
                    <a:pt x="923407" y="0"/>
                  </a:moveTo>
                  <a:lnTo>
                    <a:pt x="967379" y="0"/>
                  </a:lnTo>
                </a:path>
                <a:path w="1451609" h="220344">
                  <a:moveTo>
                    <a:pt x="0" y="43971"/>
                  </a:moveTo>
                  <a:lnTo>
                    <a:pt x="43971" y="43971"/>
                  </a:lnTo>
                </a:path>
                <a:path w="1451609" h="220344">
                  <a:moveTo>
                    <a:pt x="87943" y="43971"/>
                  </a:moveTo>
                  <a:lnTo>
                    <a:pt x="307802" y="43971"/>
                  </a:lnTo>
                </a:path>
                <a:path w="1451609" h="220344">
                  <a:moveTo>
                    <a:pt x="395746" y="43971"/>
                  </a:moveTo>
                  <a:lnTo>
                    <a:pt x="439718" y="43971"/>
                  </a:lnTo>
                </a:path>
                <a:path w="1451609" h="220344">
                  <a:moveTo>
                    <a:pt x="483689" y="43971"/>
                  </a:moveTo>
                  <a:lnTo>
                    <a:pt x="615605" y="43971"/>
                  </a:lnTo>
                </a:path>
                <a:path w="1451609" h="220344">
                  <a:moveTo>
                    <a:pt x="703548" y="43971"/>
                  </a:moveTo>
                  <a:lnTo>
                    <a:pt x="835464" y="43971"/>
                  </a:lnTo>
                </a:path>
                <a:path w="1451609" h="220344">
                  <a:moveTo>
                    <a:pt x="967379" y="43971"/>
                  </a:moveTo>
                  <a:lnTo>
                    <a:pt x="1099295" y="43971"/>
                  </a:lnTo>
                </a:path>
                <a:path w="1451609" h="220344">
                  <a:moveTo>
                    <a:pt x="1143266" y="43971"/>
                  </a:moveTo>
                  <a:lnTo>
                    <a:pt x="1363125" y="43971"/>
                  </a:lnTo>
                </a:path>
                <a:path w="1451609" h="220344">
                  <a:moveTo>
                    <a:pt x="131915" y="87943"/>
                  </a:moveTo>
                  <a:lnTo>
                    <a:pt x="175887" y="87943"/>
                  </a:lnTo>
                </a:path>
                <a:path w="1451609" h="220344">
                  <a:moveTo>
                    <a:pt x="219859" y="87943"/>
                  </a:moveTo>
                  <a:lnTo>
                    <a:pt x="263830" y="87943"/>
                  </a:lnTo>
                </a:path>
                <a:path w="1451609" h="220344">
                  <a:moveTo>
                    <a:pt x="483689" y="87943"/>
                  </a:moveTo>
                  <a:lnTo>
                    <a:pt x="527661" y="87943"/>
                  </a:lnTo>
                </a:path>
                <a:path w="1451609" h="220344">
                  <a:moveTo>
                    <a:pt x="571633" y="87943"/>
                  </a:moveTo>
                  <a:lnTo>
                    <a:pt x="615605" y="87943"/>
                  </a:lnTo>
                </a:path>
                <a:path w="1451609" h="220344">
                  <a:moveTo>
                    <a:pt x="703548" y="87943"/>
                  </a:moveTo>
                  <a:lnTo>
                    <a:pt x="923407" y="87943"/>
                  </a:lnTo>
                </a:path>
                <a:path w="1451609" h="220344">
                  <a:moveTo>
                    <a:pt x="967379" y="87943"/>
                  </a:moveTo>
                  <a:lnTo>
                    <a:pt x="1055323" y="87943"/>
                  </a:lnTo>
                </a:path>
                <a:path w="1451609" h="220344">
                  <a:moveTo>
                    <a:pt x="1143266" y="87943"/>
                  </a:moveTo>
                  <a:lnTo>
                    <a:pt x="1231210" y="87943"/>
                  </a:lnTo>
                </a:path>
                <a:path w="1451609" h="220344">
                  <a:moveTo>
                    <a:pt x="1275182" y="87943"/>
                  </a:moveTo>
                  <a:lnTo>
                    <a:pt x="1363125" y="87943"/>
                  </a:lnTo>
                </a:path>
                <a:path w="1451609" h="220344">
                  <a:moveTo>
                    <a:pt x="1407097" y="87943"/>
                  </a:moveTo>
                  <a:lnTo>
                    <a:pt x="1451069" y="87943"/>
                  </a:lnTo>
                </a:path>
                <a:path w="1451609" h="220344">
                  <a:moveTo>
                    <a:pt x="0" y="131915"/>
                  </a:moveTo>
                  <a:lnTo>
                    <a:pt x="175887" y="131915"/>
                  </a:lnTo>
                </a:path>
                <a:path w="1451609" h="220344">
                  <a:moveTo>
                    <a:pt x="219859" y="131915"/>
                  </a:moveTo>
                  <a:lnTo>
                    <a:pt x="351774" y="131915"/>
                  </a:lnTo>
                </a:path>
                <a:path w="1451609" h="220344">
                  <a:moveTo>
                    <a:pt x="527661" y="131915"/>
                  </a:moveTo>
                  <a:lnTo>
                    <a:pt x="835464" y="131915"/>
                  </a:lnTo>
                </a:path>
                <a:path w="1451609" h="220344">
                  <a:moveTo>
                    <a:pt x="879436" y="131915"/>
                  </a:moveTo>
                  <a:lnTo>
                    <a:pt x="967379" y="131915"/>
                  </a:lnTo>
                </a:path>
                <a:path w="1451609" h="220344">
                  <a:moveTo>
                    <a:pt x="1099295" y="131915"/>
                  </a:moveTo>
                  <a:lnTo>
                    <a:pt x="1143266" y="131915"/>
                  </a:lnTo>
                </a:path>
                <a:path w="1451609" h="220344">
                  <a:moveTo>
                    <a:pt x="1231210" y="131915"/>
                  </a:moveTo>
                  <a:lnTo>
                    <a:pt x="1275182" y="131915"/>
                  </a:lnTo>
                </a:path>
                <a:path w="1451609" h="220344">
                  <a:moveTo>
                    <a:pt x="1319154" y="131915"/>
                  </a:moveTo>
                  <a:lnTo>
                    <a:pt x="1407097" y="131915"/>
                  </a:lnTo>
                </a:path>
                <a:path w="1451609" h="220344">
                  <a:moveTo>
                    <a:pt x="43971" y="175887"/>
                  </a:moveTo>
                  <a:lnTo>
                    <a:pt x="131915" y="175887"/>
                  </a:lnTo>
                </a:path>
                <a:path w="1451609" h="220344">
                  <a:moveTo>
                    <a:pt x="307802" y="175887"/>
                  </a:moveTo>
                  <a:lnTo>
                    <a:pt x="351774" y="175887"/>
                  </a:lnTo>
                </a:path>
                <a:path w="1451609" h="220344">
                  <a:moveTo>
                    <a:pt x="395746" y="175887"/>
                  </a:moveTo>
                  <a:lnTo>
                    <a:pt x="615605" y="175887"/>
                  </a:lnTo>
                </a:path>
                <a:path w="1451609" h="220344">
                  <a:moveTo>
                    <a:pt x="659577" y="175887"/>
                  </a:moveTo>
                  <a:lnTo>
                    <a:pt x="703548" y="175887"/>
                  </a:lnTo>
                </a:path>
                <a:path w="1451609" h="220344">
                  <a:moveTo>
                    <a:pt x="791492" y="175887"/>
                  </a:moveTo>
                  <a:lnTo>
                    <a:pt x="923407" y="175887"/>
                  </a:lnTo>
                </a:path>
                <a:path w="1451609" h="220344">
                  <a:moveTo>
                    <a:pt x="967379" y="175887"/>
                  </a:moveTo>
                  <a:lnTo>
                    <a:pt x="1055323" y="175887"/>
                  </a:lnTo>
                </a:path>
                <a:path w="1451609" h="220344">
                  <a:moveTo>
                    <a:pt x="1143266" y="175887"/>
                  </a:moveTo>
                  <a:lnTo>
                    <a:pt x="1187238" y="175887"/>
                  </a:lnTo>
                </a:path>
                <a:path w="1451609" h="220344">
                  <a:moveTo>
                    <a:pt x="1231210" y="175887"/>
                  </a:moveTo>
                  <a:lnTo>
                    <a:pt x="1363125" y="175887"/>
                  </a:lnTo>
                </a:path>
                <a:path w="1451609" h="220344">
                  <a:moveTo>
                    <a:pt x="43971" y="219859"/>
                  </a:moveTo>
                  <a:lnTo>
                    <a:pt x="87943" y="219859"/>
                  </a:lnTo>
                </a:path>
                <a:path w="1451609" h="220344">
                  <a:moveTo>
                    <a:pt x="131915" y="219859"/>
                  </a:moveTo>
                  <a:lnTo>
                    <a:pt x="219859" y="219859"/>
                  </a:lnTo>
                </a:path>
                <a:path w="1451609" h="220344">
                  <a:moveTo>
                    <a:pt x="263830" y="219859"/>
                  </a:moveTo>
                  <a:lnTo>
                    <a:pt x="395746" y="219859"/>
                  </a:lnTo>
                </a:path>
                <a:path w="1451609" h="220344">
                  <a:moveTo>
                    <a:pt x="527661" y="219859"/>
                  </a:moveTo>
                  <a:lnTo>
                    <a:pt x="571633" y="219859"/>
                  </a:lnTo>
                </a:path>
                <a:path w="1451609" h="220344">
                  <a:moveTo>
                    <a:pt x="615605" y="219859"/>
                  </a:moveTo>
                  <a:lnTo>
                    <a:pt x="747520" y="219859"/>
                  </a:lnTo>
                </a:path>
                <a:path w="1451609" h="220344">
                  <a:moveTo>
                    <a:pt x="791492" y="219859"/>
                  </a:moveTo>
                  <a:lnTo>
                    <a:pt x="835464" y="219859"/>
                  </a:lnTo>
                </a:path>
                <a:path w="1451609" h="220344">
                  <a:moveTo>
                    <a:pt x="879436" y="219859"/>
                  </a:moveTo>
                  <a:lnTo>
                    <a:pt x="967379" y="219859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6752447" y="154845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6840391" y="1570441"/>
              <a:ext cx="132080" cy="0"/>
            </a:xfrm>
            <a:custGeom>
              <a:avLst/>
              <a:gdLst/>
              <a:ahLst/>
              <a:cxnLst/>
              <a:rect l="l" t="t" r="r" b="b"/>
              <a:pathLst>
                <a:path w="132080">
                  <a:moveTo>
                    <a:pt x="0" y="0"/>
                  </a:moveTo>
                  <a:lnTo>
                    <a:pt x="43971" y="0"/>
                  </a:lnTo>
                </a:path>
                <a:path w="132080">
                  <a:moveTo>
                    <a:pt x="87943" y="0"/>
                  </a:moveTo>
                  <a:lnTo>
                    <a:pt x="13191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7016278" y="154845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5829040" y="1570441"/>
              <a:ext cx="1363345" cy="44450"/>
            </a:xfrm>
            <a:custGeom>
              <a:avLst/>
              <a:gdLst/>
              <a:ahLst/>
              <a:cxnLst/>
              <a:rect l="l" t="t" r="r" b="b"/>
              <a:pathLst>
                <a:path w="1363344" h="44450">
                  <a:moveTo>
                    <a:pt x="1319154" y="0"/>
                  </a:moveTo>
                  <a:lnTo>
                    <a:pt x="1363125" y="0"/>
                  </a:lnTo>
                </a:path>
                <a:path w="1363344" h="44450">
                  <a:moveTo>
                    <a:pt x="0" y="43971"/>
                  </a:moveTo>
                  <a:lnTo>
                    <a:pt x="43971" y="43971"/>
                  </a:lnTo>
                </a:path>
                <a:path w="1363344" h="44450">
                  <a:moveTo>
                    <a:pt x="87943" y="43971"/>
                  </a:moveTo>
                  <a:lnTo>
                    <a:pt x="175887" y="43971"/>
                  </a:lnTo>
                </a:path>
                <a:path w="1363344" h="44450">
                  <a:moveTo>
                    <a:pt x="307802" y="43971"/>
                  </a:moveTo>
                  <a:lnTo>
                    <a:pt x="395746" y="43971"/>
                  </a:lnTo>
                </a:path>
                <a:path w="1363344" h="44450">
                  <a:moveTo>
                    <a:pt x="439718" y="43971"/>
                  </a:moveTo>
                  <a:lnTo>
                    <a:pt x="527661" y="43971"/>
                  </a:lnTo>
                </a:path>
                <a:path w="1363344" h="44450">
                  <a:moveTo>
                    <a:pt x="571633" y="43971"/>
                  </a:moveTo>
                  <a:lnTo>
                    <a:pt x="615605" y="43971"/>
                  </a:lnTo>
                </a:path>
                <a:path w="1363344" h="44450">
                  <a:moveTo>
                    <a:pt x="659577" y="43971"/>
                  </a:moveTo>
                  <a:lnTo>
                    <a:pt x="791492" y="43971"/>
                  </a:lnTo>
                </a:path>
                <a:path w="1363344" h="44450">
                  <a:moveTo>
                    <a:pt x="835464" y="43971"/>
                  </a:moveTo>
                  <a:lnTo>
                    <a:pt x="879436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6752447" y="1592427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6840391" y="1614413"/>
              <a:ext cx="132080" cy="0"/>
            </a:xfrm>
            <a:custGeom>
              <a:avLst/>
              <a:gdLst/>
              <a:ahLst/>
              <a:cxnLst/>
              <a:rect l="l" t="t" r="r" b="b"/>
              <a:pathLst>
                <a:path w="132080">
                  <a:moveTo>
                    <a:pt x="0" y="0"/>
                  </a:moveTo>
                  <a:lnTo>
                    <a:pt x="13191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7016278" y="1592427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7104222" y="1614413"/>
              <a:ext cx="88265" cy="0"/>
            </a:xfrm>
            <a:custGeom>
              <a:avLst/>
              <a:gdLst/>
              <a:ahLst/>
              <a:cxnLst/>
              <a:rect l="l" t="t" r="r" b="b"/>
              <a:pathLst>
                <a:path w="88265">
                  <a:moveTo>
                    <a:pt x="0" y="0"/>
                  </a:moveTo>
                  <a:lnTo>
                    <a:pt x="87943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5741096" y="163639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5873011" y="1658385"/>
              <a:ext cx="1055370" cy="0"/>
            </a:xfrm>
            <a:custGeom>
              <a:avLst/>
              <a:gdLst/>
              <a:ahLst/>
              <a:cxnLst/>
              <a:rect l="l" t="t" r="r" b="b"/>
              <a:pathLst>
                <a:path w="1055369">
                  <a:moveTo>
                    <a:pt x="0" y="0"/>
                  </a:moveTo>
                  <a:lnTo>
                    <a:pt x="43971" y="0"/>
                  </a:lnTo>
                </a:path>
                <a:path w="1055369">
                  <a:moveTo>
                    <a:pt x="87943" y="0"/>
                  </a:moveTo>
                  <a:lnTo>
                    <a:pt x="219859" y="0"/>
                  </a:lnTo>
                </a:path>
                <a:path w="1055369">
                  <a:moveTo>
                    <a:pt x="263830" y="0"/>
                  </a:moveTo>
                  <a:lnTo>
                    <a:pt x="307802" y="0"/>
                  </a:lnTo>
                </a:path>
                <a:path w="1055369">
                  <a:moveTo>
                    <a:pt x="439718" y="0"/>
                  </a:moveTo>
                  <a:lnTo>
                    <a:pt x="659577" y="0"/>
                  </a:lnTo>
                </a:path>
                <a:path w="1055369">
                  <a:moveTo>
                    <a:pt x="967379" y="0"/>
                  </a:moveTo>
                  <a:lnTo>
                    <a:pt x="1055323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7016278" y="163639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7104222" y="1658385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397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5741096" y="1680370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5829040" y="1702356"/>
              <a:ext cx="1275715" cy="44450"/>
            </a:xfrm>
            <a:custGeom>
              <a:avLst/>
              <a:gdLst/>
              <a:ahLst/>
              <a:cxnLst/>
              <a:rect l="l" t="t" r="r" b="b"/>
              <a:pathLst>
                <a:path w="1275715" h="44450">
                  <a:moveTo>
                    <a:pt x="131915" y="0"/>
                  </a:moveTo>
                  <a:lnTo>
                    <a:pt x="175887" y="0"/>
                  </a:lnTo>
                </a:path>
                <a:path w="1275715" h="44450">
                  <a:moveTo>
                    <a:pt x="263830" y="0"/>
                  </a:moveTo>
                  <a:lnTo>
                    <a:pt x="351774" y="0"/>
                  </a:lnTo>
                </a:path>
                <a:path w="1275715" h="44450">
                  <a:moveTo>
                    <a:pt x="527661" y="0"/>
                  </a:moveTo>
                  <a:lnTo>
                    <a:pt x="615605" y="0"/>
                  </a:lnTo>
                </a:path>
                <a:path w="1275715" h="44450">
                  <a:moveTo>
                    <a:pt x="703548" y="0"/>
                  </a:moveTo>
                  <a:lnTo>
                    <a:pt x="791492" y="0"/>
                  </a:lnTo>
                </a:path>
                <a:path w="1275715" h="44450">
                  <a:moveTo>
                    <a:pt x="835464" y="0"/>
                  </a:moveTo>
                  <a:lnTo>
                    <a:pt x="879436" y="0"/>
                  </a:lnTo>
                </a:path>
                <a:path w="1275715" h="44450">
                  <a:moveTo>
                    <a:pt x="923407" y="0"/>
                  </a:moveTo>
                  <a:lnTo>
                    <a:pt x="1099295" y="0"/>
                  </a:lnTo>
                </a:path>
                <a:path w="1275715" h="44450">
                  <a:moveTo>
                    <a:pt x="1187238" y="0"/>
                  </a:moveTo>
                  <a:lnTo>
                    <a:pt x="1275182" y="0"/>
                  </a:lnTo>
                </a:path>
                <a:path w="1275715" h="44450">
                  <a:moveTo>
                    <a:pt x="0" y="43971"/>
                  </a:moveTo>
                  <a:lnTo>
                    <a:pt x="395746" y="43971"/>
                  </a:lnTo>
                </a:path>
                <a:path w="1275715" h="44450">
                  <a:moveTo>
                    <a:pt x="439718" y="43971"/>
                  </a:moveTo>
                  <a:lnTo>
                    <a:pt x="615605" y="43971"/>
                  </a:lnTo>
                </a:path>
                <a:path w="1275715" h="44450">
                  <a:moveTo>
                    <a:pt x="659577" y="43971"/>
                  </a:moveTo>
                  <a:lnTo>
                    <a:pt x="703548" y="43971"/>
                  </a:lnTo>
                </a:path>
                <a:path w="1275715" h="44450">
                  <a:moveTo>
                    <a:pt x="747520" y="43971"/>
                  </a:moveTo>
                  <a:lnTo>
                    <a:pt x="791492" y="43971"/>
                  </a:lnTo>
                </a:path>
                <a:path w="1275715" h="44450">
                  <a:moveTo>
                    <a:pt x="879436" y="43971"/>
                  </a:moveTo>
                  <a:lnTo>
                    <a:pt x="923407" y="43971"/>
                  </a:lnTo>
                </a:path>
                <a:path w="1275715" h="44450">
                  <a:moveTo>
                    <a:pt x="967379" y="43971"/>
                  </a:moveTo>
                  <a:lnTo>
                    <a:pt x="1055323" y="43971"/>
                  </a:lnTo>
                </a:path>
                <a:path w="1275715" h="44450">
                  <a:moveTo>
                    <a:pt x="1099295" y="43971"/>
                  </a:moveTo>
                  <a:lnTo>
                    <a:pt x="1231210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7148194" y="1724342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5741096" y="1790300"/>
              <a:ext cx="1363345" cy="0"/>
            </a:xfrm>
            <a:custGeom>
              <a:avLst/>
              <a:gdLst/>
              <a:ahLst/>
              <a:cxnLst/>
              <a:rect l="l" t="t" r="r" b="b"/>
              <a:pathLst>
                <a:path w="1363344">
                  <a:moveTo>
                    <a:pt x="0" y="0"/>
                  </a:moveTo>
                  <a:lnTo>
                    <a:pt x="43971" y="0"/>
                  </a:lnTo>
                </a:path>
                <a:path w="1363344">
                  <a:moveTo>
                    <a:pt x="131915" y="0"/>
                  </a:moveTo>
                  <a:lnTo>
                    <a:pt x="219859" y="0"/>
                  </a:lnTo>
                </a:path>
                <a:path w="1363344">
                  <a:moveTo>
                    <a:pt x="307802" y="0"/>
                  </a:moveTo>
                  <a:lnTo>
                    <a:pt x="351774" y="0"/>
                  </a:lnTo>
                </a:path>
                <a:path w="1363344">
                  <a:moveTo>
                    <a:pt x="395746" y="0"/>
                  </a:moveTo>
                  <a:lnTo>
                    <a:pt x="527661" y="0"/>
                  </a:lnTo>
                </a:path>
                <a:path w="1363344">
                  <a:moveTo>
                    <a:pt x="703548" y="0"/>
                  </a:moveTo>
                  <a:lnTo>
                    <a:pt x="747520" y="0"/>
                  </a:lnTo>
                </a:path>
                <a:path w="1363344">
                  <a:moveTo>
                    <a:pt x="835464" y="0"/>
                  </a:moveTo>
                  <a:lnTo>
                    <a:pt x="923407" y="0"/>
                  </a:lnTo>
                </a:path>
                <a:path w="1363344">
                  <a:moveTo>
                    <a:pt x="1011351" y="0"/>
                  </a:moveTo>
                  <a:lnTo>
                    <a:pt x="1055323" y="0"/>
                  </a:lnTo>
                </a:path>
                <a:path w="1363344">
                  <a:moveTo>
                    <a:pt x="1099295" y="0"/>
                  </a:moveTo>
                  <a:lnTo>
                    <a:pt x="1231210" y="0"/>
                  </a:lnTo>
                </a:path>
                <a:path w="1363344">
                  <a:moveTo>
                    <a:pt x="1275182" y="0"/>
                  </a:moveTo>
                  <a:lnTo>
                    <a:pt x="136312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7148194" y="1768314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5785068" y="1834272"/>
              <a:ext cx="307975" cy="0"/>
            </a:xfrm>
            <a:custGeom>
              <a:avLst/>
              <a:gdLst/>
              <a:ahLst/>
              <a:cxnLst/>
              <a:rect l="l" t="t" r="r" b="b"/>
              <a:pathLst>
                <a:path w="307975">
                  <a:moveTo>
                    <a:pt x="0" y="0"/>
                  </a:moveTo>
                  <a:lnTo>
                    <a:pt x="131915" y="0"/>
                  </a:lnTo>
                </a:path>
                <a:path w="307975">
                  <a:moveTo>
                    <a:pt x="219859" y="0"/>
                  </a:moveTo>
                  <a:lnTo>
                    <a:pt x="307802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6136842" y="1812286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5741096" y="1834272"/>
              <a:ext cx="1407160" cy="44450"/>
            </a:xfrm>
            <a:custGeom>
              <a:avLst/>
              <a:gdLst/>
              <a:ahLst/>
              <a:cxnLst/>
              <a:rect l="l" t="t" r="r" b="b"/>
              <a:pathLst>
                <a:path w="1407159" h="44450">
                  <a:moveTo>
                    <a:pt x="527661" y="0"/>
                  </a:moveTo>
                  <a:lnTo>
                    <a:pt x="571633" y="0"/>
                  </a:lnTo>
                </a:path>
                <a:path w="1407159" h="44450">
                  <a:moveTo>
                    <a:pt x="615605" y="0"/>
                  </a:moveTo>
                  <a:lnTo>
                    <a:pt x="703548" y="0"/>
                  </a:lnTo>
                </a:path>
                <a:path w="1407159" h="44450">
                  <a:moveTo>
                    <a:pt x="791492" y="0"/>
                  </a:moveTo>
                  <a:lnTo>
                    <a:pt x="835464" y="0"/>
                  </a:lnTo>
                </a:path>
                <a:path w="1407159" h="44450">
                  <a:moveTo>
                    <a:pt x="967379" y="0"/>
                  </a:moveTo>
                  <a:lnTo>
                    <a:pt x="1011351" y="0"/>
                  </a:lnTo>
                </a:path>
                <a:path w="1407159" h="44450">
                  <a:moveTo>
                    <a:pt x="1099295" y="0"/>
                  </a:moveTo>
                  <a:lnTo>
                    <a:pt x="1275182" y="0"/>
                  </a:lnTo>
                </a:path>
                <a:path w="1407159" h="44450">
                  <a:moveTo>
                    <a:pt x="1319154" y="0"/>
                  </a:moveTo>
                  <a:lnTo>
                    <a:pt x="1407097" y="0"/>
                  </a:lnTo>
                </a:path>
                <a:path w="1407159" h="44450">
                  <a:moveTo>
                    <a:pt x="0" y="43971"/>
                  </a:moveTo>
                  <a:lnTo>
                    <a:pt x="87943" y="43971"/>
                  </a:lnTo>
                </a:path>
                <a:path w="1407159" h="44450">
                  <a:moveTo>
                    <a:pt x="219859" y="43971"/>
                  </a:moveTo>
                  <a:lnTo>
                    <a:pt x="263830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6136842" y="1856258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5960955" y="1878244"/>
              <a:ext cx="1231265" cy="44450"/>
            </a:xfrm>
            <a:custGeom>
              <a:avLst/>
              <a:gdLst/>
              <a:ahLst/>
              <a:cxnLst/>
              <a:rect l="l" t="t" r="r" b="b"/>
              <a:pathLst>
                <a:path w="1231265" h="44450">
                  <a:moveTo>
                    <a:pt x="307802" y="0"/>
                  </a:moveTo>
                  <a:lnTo>
                    <a:pt x="395746" y="0"/>
                  </a:lnTo>
                </a:path>
                <a:path w="1231265" h="44450">
                  <a:moveTo>
                    <a:pt x="439718" y="0"/>
                  </a:moveTo>
                  <a:lnTo>
                    <a:pt x="527661" y="0"/>
                  </a:lnTo>
                </a:path>
                <a:path w="1231265" h="44450">
                  <a:moveTo>
                    <a:pt x="571633" y="0"/>
                  </a:moveTo>
                  <a:lnTo>
                    <a:pt x="703548" y="0"/>
                  </a:lnTo>
                </a:path>
                <a:path w="1231265" h="44450">
                  <a:moveTo>
                    <a:pt x="747520" y="0"/>
                  </a:moveTo>
                  <a:lnTo>
                    <a:pt x="879436" y="0"/>
                  </a:lnTo>
                </a:path>
                <a:path w="1231265" h="44450">
                  <a:moveTo>
                    <a:pt x="967379" y="0"/>
                  </a:moveTo>
                  <a:lnTo>
                    <a:pt x="1231210" y="0"/>
                  </a:lnTo>
                </a:path>
                <a:path w="1231265" h="44450">
                  <a:moveTo>
                    <a:pt x="0" y="43971"/>
                  </a:moveTo>
                  <a:lnTo>
                    <a:pt x="87943" y="43971"/>
                  </a:lnTo>
                </a:path>
                <a:path w="1231265" h="44450">
                  <a:moveTo>
                    <a:pt x="131915" y="43971"/>
                  </a:moveTo>
                  <a:lnTo>
                    <a:pt x="175887" y="43971"/>
                  </a:lnTo>
                </a:path>
                <a:path w="1231265" h="44450">
                  <a:moveTo>
                    <a:pt x="219859" y="43971"/>
                  </a:moveTo>
                  <a:lnTo>
                    <a:pt x="263830" y="43971"/>
                  </a:lnTo>
                </a:path>
                <a:path w="1231265" h="44450">
                  <a:moveTo>
                    <a:pt x="307802" y="43971"/>
                  </a:moveTo>
                  <a:lnTo>
                    <a:pt x="439718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6532588" y="1900230"/>
              <a:ext cx="88265" cy="44450"/>
            </a:xfrm>
            <a:custGeom>
              <a:avLst/>
              <a:gdLst/>
              <a:ahLst/>
              <a:cxnLst/>
              <a:rect l="l" t="t" r="r" b="b"/>
              <a:pathLst>
                <a:path w="88265" h="44450">
                  <a:moveTo>
                    <a:pt x="0" y="0"/>
                  </a:moveTo>
                  <a:lnTo>
                    <a:pt x="87943" y="0"/>
                  </a:lnTo>
                  <a:lnTo>
                    <a:pt x="87943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5741096" y="1922215"/>
              <a:ext cx="1319530" cy="44450"/>
            </a:xfrm>
            <a:custGeom>
              <a:avLst/>
              <a:gdLst/>
              <a:ahLst/>
              <a:cxnLst/>
              <a:rect l="l" t="t" r="r" b="b"/>
              <a:pathLst>
                <a:path w="1319530" h="44450">
                  <a:moveTo>
                    <a:pt x="967379" y="0"/>
                  </a:moveTo>
                  <a:lnTo>
                    <a:pt x="1055323" y="0"/>
                  </a:lnTo>
                </a:path>
                <a:path w="1319530" h="44450">
                  <a:moveTo>
                    <a:pt x="1099295" y="0"/>
                  </a:moveTo>
                  <a:lnTo>
                    <a:pt x="1187238" y="0"/>
                  </a:lnTo>
                </a:path>
                <a:path w="1319530" h="44450">
                  <a:moveTo>
                    <a:pt x="1275182" y="0"/>
                  </a:moveTo>
                  <a:lnTo>
                    <a:pt x="1319154" y="0"/>
                  </a:lnTo>
                </a:path>
                <a:path w="1319530" h="44450">
                  <a:moveTo>
                    <a:pt x="0" y="43971"/>
                  </a:moveTo>
                  <a:lnTo>
                    <a:pt x="131915" y="43971"/>
                  </a:lnTo>
                </a:path>
                <a:path w="1319530" h="44450">
                  <a:moveTo>
                    <a:pt x="395746" y="43971"/>
                  </a:moveTo>
                  <a:lnTo>
                    <a:pt x="527661" y="43971"/>
                  </a:lnTo>
                </a:path>
                <a:path w="1319530" h="44450">
                  <a:moveTo>
                    <a:pt x="659577" y="43971"/>
                  </a:moveTo>
                  <a:lnTo>
                    <a:pt x="747520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6532588" y="1944201"/>
              <a:ext cx="88265" cy="44450"/>
            </a:xfrm>
            <a:custGeom>
              <a:avLst/>
              <a:gdLst/>
              <a:ahLst/>
              <a:cxnLst/>
              <a:rect l="l" t="t" r="r" b="b"/>
              <a:pathLst>
                <a:path w="88265" h="44450">
                  <a:moveTo>
                    <a:pt x="0" y="0"/>
                  </a:moveTo>
                  <a:lnTo>
                    <a:pt x="87943" y="0"/>
                  </a:lnTo>
                  <a:lnTo>
                    <a:pt x="87943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6664504" y="1966187"/>
              <a:ext cx="527685" cy="0"/>
            </a:xfrm>
            <a:custGeom>
              <a:avLst/>
              <a:gdLst/>
              <a:ahLst/>
              <a:cxnLst/>
              <a:rect l="l" t="t" r="r" b="b"/>
              <a:pathLst>
                <a:path w="527684">
                  <a:moveTo>
                    <a:pt x="0" y="0"/>
                  </a:moveTo>
                  <a:lnTo>
                    <a:pt x="87943" y="0"/>
                  </a:lnTo>
                </a:path>
                <a:path w="527684">
                  <a:moveTo>
                    <a:pt x="131915" y="0"/>
                  </a:moveTo>
                  <a:lnTo>
                    <a:pt x="219859" y="0"/>
                  </a:lnTo>
                </a:path>
                <a:path w="527684">
                  <a:moveTo>
                    <a:pt x="263830" y="0"/>
                  </a:moveTo>
                  <a:lnTo>
                    <a:pt x="439718" y="0"/>
                  </a:lnTo>
                </a:path>
                <a:path w="527684">
                  <a:moveTo>
                    <a:pt x="483689" y="0"/>
                  </a:moveTo>
                  <a:lnTo>
                    <a:pt x="52766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5741096" y="1988173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5873011" y="2010159"/>
              <a:ext cx="835660" cy="0"/>
            </a:xfrm>
            <a:custGeom>
              <a:avLst/>
              <a:gdLst/>
              <a:ahLst/>
              <a:cxnLst/>
              <a:rect l="l" t="t" r="r" b="b"/>
              <a:pathLst>
                <a:path w="835659">
                  <a:moveTo>
                    <a:pt x="0" y="0"/>
                  </a:moveTo>
                  <a:lnTo>
                    <a:pt x="87943" y="0"/>
                  </a:lnTo>
                </a:path>
                <a:path w="835659">
                  <a:moveTo>
                    <a:pt x="131915" y="0"/>
                  </a:moveTo>
                  <a:lnTo>
                    <a:pt x="175887" y="0"/>
                  </a:lnTo>
                </a:path>
                <a:path w="835659">
                  <a:moveTo>
                    <a:pt x="219859" y="0"/>
                  </a:moveTo>
                  <a:lnTo>
                    <a:pt x="263830" y="0"/>
                  </a:lnTo>
                </a:path>
                <a:path w="835659">
                  <a:moveTo>
                    <a:pt x="395746" y="0"/>
                  </a:moveTo>
                  <a:lnTo>
                    <a:pt x="483689" y="0"/>
                  </a:lnTo>
                </a:path>
                <a:path w="835659">
                  <a:moveTo>
                    <a:pt x="703548" y="0"/>
                  </a:moveTo>
                  <a:lnTo>
                    <a:pt x="835464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6884363" y="1988173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6972306" y="2010159"/>
              <a:ext cx="175895" cy="0"/>
            </a:xfrm>
            <a:custGeom>
              <a:avLst/>
              <a:gdLst/>
              <a:ahLst/>
              <a:cxnLst/>
              <a:rect l="l" t="t" r="r" b="b"/>
              <a:pathLst>
                <a:path w="175894">
                  <a:moveTo>
                    <a:pt x="0" y="0"/>
                  </a:moveTo>
                  <a:lnTo>
                    <a:pt x="87943" y="0"/>
                  </a:lnTo>
                </a:path>
                <a:path w="175894">
                  <a:moveTo>
                    <a:pt x="131915" y="0"/>
                  </a:moveTo>
                  <a:lnTo>
                    <a:pt x="175887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5741096" y="203214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5829040" y="2054131"/>
              <a:ext cx="1011555" cy="0"/>
            </a:xfrm>
            <a:custGeom>
              <a:avLst/>
              <a:gdLst/>
              <a:ahLst/>
              <a:cxnLst/>
              <a:rect l="l" t="t" r="r" b="b"/>
              <a:pathLst>
                <a:path w="1011555">
                  <a:moveTo>
                    <a:pt x="0" y="0"/>
                  </a:moveTo>
                  <a:lnTo>
                    <a:pt x="87943" y="0"/>
                  </a:lnTo>
                </a:path>
                <a:path w="1011555">
                  <a:moveTo>
                    <a:pt x="131915" y="0"/>
                  </a:moveTo>
                  <a:lnTo>
                    <a:pt x="175887" y="0"/>
                  </a:lnTo>
                </a:path>
                <a:path w="1011555">
                  <a:moveTo>
                    <a:pt x="219859" y="0"/>
                  </a:moveTo>
                  <a:lnTo>
                    <a:pt x="263830" y="0"/>
                  </a:lnTo>
                </a:path>
                <a:path w="1011555">
                  <a:moveTo>
                    <a:pt x="307802" y="0"/>
                  </a:moveTo>
                  <a:lnTo>
                    <a:pt x="395746" y="0"/>
                  </a:lnTo>
                </a:path>
                <a:path w="1011555">
                  <a:moveTo>
                    <a:pt x="483689" y="0"/>
                  </a:moveTo>
                  <a:lnTo>
                    <a:pt x="527661" y="0"/>
                  </a:lnTo>
                </a:path>
                <a:path w="1011555">
                  <a:moveTo>
                    <a:pt x="615605" y="0"/>
                  </a:moveTo>
                  <a:lnTo>
                    <a:pt x="659577" y="0"/>
                  </a:lnTo>
                </a:path>
                <a:path w="1011555">
                  <a:moveTo>
                    <a:pt x="835464" y="0"/>
                  </a:moveTo>
                  <a:lnTo>
                    <a:pt x="923407" y="0"/>
                  </a:lnTo>
                </a:path>
                <a:path w="1011555">
                  <a:moveTo>
                    <a:pt x="967379" y="0"/>
                  </a:moveTo>
                  <a:lnTo>
                    <a:pt x="101135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6884363" y="203214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7060250" y="2054131"/>
              <a:ext cx="132080" cy="0"/>
            </a:xfrm>
            <a:custGeom>
              <a:avLst/>
              <a:gdLst/>
              <a:ahLst/>
              <a:cxnLst/>
              <a:rect l="l" t="t" r="r" b="b"/>
              <a:pathLst>
                <a:path w="132080">
                  <a:moveTo>
                    <a:pt x="0" y="0"/>
                  </a:moveTo>
                  <a:lnTo>
                    <a:pt x="13191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5741096" y="2076117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5960955" y="2098103"/>
              <a:ext cx="1055370" cy="44450"/>
            </a:xfrm>
            <a:custGeom>
              <a:avLst/>
              <a:gdLst/>
              <a:ahLst/>
              <a:cxnLst/>
              <a:rect l="l" t="t" r="r" b="b"/>
              <a:pathLst>
                <a:path w="1055369" h="44450">
                  <a:moveTo>
                    <a:pt x="0" y="0"/>
                  </a:moveTo>
                  <a:lnTo>
                    <a:pt x="175887" y="0"/>
                  </a:lnTo>
                </a:path>
                <a:path w="1055369" h="44450">
                  <a:moveTo>
                    <a:pt x="219859" y="0"/>
                  </a:moveTo>
                  <a:lnTo>
                    <a:pt x="263830" y="0"/>
                  </a:lnTo>
                </a:path>
                <a:path w="1055369" h="44450">
                  <a:moveTo>
                    <a:pt x="351774" y="0"/>
                  </a:moveTo>
                  <a:lnTo>
                    <a:pt x="439718" y="0"/>
                  </a:lnTo>
                </a:path>
                <a:path w="1055369" h="44450">
                  <a:moveTo>
                    <a:pt x="527661" y="0"/>
                  </a:moveTo>
                  <a:lnTo>
                    <a:pt x="571633" y="0"/>
                  </a:lnTo>
                </a:path>
                <a:path w="1055369" h="44450">
                  <a:moveTo>
                    <a:pt x="747520" y="0"/>
                  </a:moveTo>
                  <a:lnTo>
                    <a:pt x="791492" y="0"/>
                  </a:lnTo>
                </a:path>
                <a:path w="1055369" h="44450">
                  <a:moveTo>
                    <a:pt x="835464" y="0"/>
                  </a:moveTo>
                  <a:lnTo>
                    <a:pt x="1055323" y="0"/>
                  </a:lnTo>
                </a:path>
                <a:path w="1055369" h="44450">
                  <a:moveTo>
                    <a:pt x="131915" y="43971"/>
                  </a:moveTo>
                  <a:lnTo>
                    <a:pt x="307802" y="43971"/>
                  </a:lnTo>
                </a:path>
                <a:path w="1055369" h="44450">
                  <a:moveTo>
                    <a:pt x="351774" y="43971"/>
                  </a:moveTo>
                  <a:lnTo>
                    <a:pt x="395746" y="43971"/>
                  </a:lnTo>
                </a:path>
                <a:path w="1055369" h="44450">
                  <a:moveTo>
                    <a:pt x="483689" y="43971"/>
                  </a:moveTo>
                  <a:lnTo>
                    <a:pt x="659577" y="43971"/>
                  </a:lnTo>
                </a:path>
                <a:path w="1055369" h="44450">
                  <a:moveTo>
                    <a:pt x="703548" y="43971"/>
                  </a:moveTo>
                  <a:lnTo>
                    <a:pt x="747520" y="43971"/>
                  </a:lnTo>
                </a:path>
                <a:path w="1055369" h="44450">
                  <a:moveTo>
                    <a:pt x="835464" y="43971"/>
                  </a:moveTo>
                  <a:lnTo>
                    <a:pt x="879436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6972306" y="212008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5741096" y="2142074"/>
              <a:ext cx="1451610" cy="44450"/>
            </a:xfrm>
            <a:custGeom>
              <a:avLst/>
              <a:gdLst/>
              <a:ahLst/>
              <a:cxnLst/>
              <a:rect l="l" t="t" r="r" b="b"/>
              <a:pathLst>
                <a:path w="1451609" h="44450">
                  <a:moveTo>
                    <a:pt x="1319154" y="0"/>
                  </a:moveTo>
                  <a:lnTo>
                    <a:pt x="1451069" y="0"/>
                  </a:lnTo>
                </a:path>
                <a:path w="1451609" h="44450">
                  <a:moveTo>
                    <a:pt x="0" y="43971"/>
                  </a:moveTo>
                  <a:lnTo>
                    <a:pt x="307802" y="43971"/>
                  </a:lnTo>
                </a:path>
                <a:path w="1451609" h="44450">
                  <a:moveTo>
                    <a:pt x="439718" y="43971"/>
                  </a:moveTo>
                  <a:lnTo>
                    <a:pt x="527661" y="43971"/>
                  </a:lnTo>
                </a:path>
                <a:path w="1451609" h="44450">
                  <a:moveTo>
                    <a:pt x="571633" y="43971"/>
                  </a:moveTo>
                  <a:lnTo>
                    <a:pt x="791492" y="43971"/>
                  </a:lnTo>
                </a:path>
                <a:path w="1451609" h="44450">
                  <a:moveTo>
                    <a:pt x="879436" y="43971"/>
                  </a:moveTo>
                  <a:lnTo>
                    <a:pt x="923407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6752447" y="2164060"/>
              <a:ext cx="88265" cy="44450"/>
            </a:xfrm>
            <a:custGeom>
              <a:avLst/>
              <a:gdLst/>
              <a:ahLst/>
              <a:cxnLst/>
              <a:rect l="l" t="t" r="r" b="b"/>
              <a:pathLst>
                <a:path w="88265" h="44450">
                  <a:moveTo>
                    <a:pt x="0" y="0"/>
                  </a:moveTo>
                  <a:lnTo>
                    <a:pt x="87943" y="0"/>
                  </a:lnTo>
                  <a:lnTo>
                    <a:pt x="87943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6884363" y="2186046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397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6972306" y="2164060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7060250" y="2186046"/>
              <a:ext cx="88265" cy="0"/>
            </a:xfrm>
            <a:custGeom>
              <a:avLst/>
              <a:gdLst/>
              <a:ahLst/>
              <a:cxnLst/>
              <a:rect l="l" t="t" r="r" b="b"/>
              <a:pathLst>
                <a:path w="88265">
                  <a:moveTo>
                    <a:pt x="0" y="0"/>
                  </a:moveTo>
                  <a:lnTo>
                    <a:pt x="87943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5741092" y="2208034"/>
              <a:ext cx="396240" cy="44450"/>
            </a:xfrm>
            <a:custGeom>
              <a:avLst/>
              <a:gdLst/>
              <a:ahLst/>
              <a:cxnLst/>
              <a:rect l="l" t="t" r="r" b="b"/>
              <a:pathLst>
                <a:path w="396240" h="44450">
                  <a:moveTo>
                    <a:pt x="43967" y="0"/>
                  </a:moveTo>
                  <a:lnTo>
                    <a:pt x="0" y="0"/>
                  </a:lnTo>
                  <a:lnTo>
                    <a:pt x="0" y="43980"/>
                  </a:lnTo>
                  <a:lnTo>
                    <a:pt x="43967" y="43980"/>
                  </a:lnTo>
                  <a:lnTo>
                    <a:pt x="43967" y="0"/>
                  </a:lnTo>
                  <a:close/>
                </a:path>
                <a:path w="396240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80"/>
                  </a:lnTo>
                  <a:lnTo>
                    <a:pt x="307797" y="43980"/>
                  </a:lnTo>
                  <a:lnTo>
                    <a:pt x="307797" y="0"/>
                  </a:lnTo>
                  <a:close/>
                </a:path>
                <a:path w="396240" h="44450">
                  <a:moveTo>
                    <a:pt x="395744" y="0"/>
                  </a:moveTo>
                  <a:lnTo>
                    <a:pt x="351777" y="0"/>
                  </a:lnTo>
                  <a:lnTo>
                    <a:pt x="351777" y="43980"/>
                  </a:lnTo>
                  <a:lnTo>
                    <a:pt x="395744" y="43980"/>
                  </a:lnTo>
                  <a:lnTo>
                    <a:pt x="395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16180814" y="2230018"/>
              <a:ext cx="527685" cy="0"/>
            </a:xfrm>
            <a:custGeom>
              <a:avLst/>
              <a:gdLst/>
              <a:ahLst/>
              <a:cxnLst/>
              <a:rect l="l" t="t" r="r" b="b"/>
              <a:pathLst>
                <a:path w="527684">
                  <a:moveTo>
                    <a:pt x="0" y="0"/>
                  </a:moveTo>
                  <a:lnTo>
                    <a:pt x="131915" y="0"/>
                  </a:lnTo>
                </a:path>
                <a:path w="527684">
                  <a:moveTo>
                    <a:pt x="263830" y="0"/>
                  </a:moveTo>
                  <a:lnTo>
                    <a:pt x="395746" y="0"/>
                  </a:lnTo>
                </a:path>
                <a:path w="527684">
                  <a:moveTo>
                    <a:pt x="483689" y="0"/>
                  </a:moveTo>
                  <a:lnTo>
                    <a:pt x="52766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16752447" y="2208032"/>
              <a:ext cx="88265" cy="44450"/>
            </a:xfrm>
            <a:custGeom>
              <a:avLst/>
              <a:gdLst/>
              <a:ahLst/>
              <a:cxnLst/>
              <a:rect l="l" t="t" r="r" b="b"/>
              <a:pathLst>
                <a:path w="88265" h="44450">
                  <a:moveTo>
                    <a:pt x="0" y="0"/>
                  </a:moveTo>
                  <a:lnTo>
                    <a:pt x="87943" y="0"/>
                  </a:lnTo>
                  <a:lnTo>
                    <a:pt x="87943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6972306" y="2230018"/>
              <a:ext cx="220345" cy="0"/>
            </a:xfrm>
            <a:custGeom>
              <a:avLst/>
              <a:gdLst/>
              <a:ahLst/>
              <a:cxnLst/>
              <a:rect l="l" t="t" r="r" b="b"/>
              <a:pathLst>
                <a:path w="220344">
                  <a:moveTo>
                    <a:pt x="0" y="0"/>
                  </a:moveTo>
                  <a:lnTo>
                    <a:pt x="219859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15741092" y="2252014"/>
              <a:ext cx="396240" cy="44450"/>
            </a:xfrm>
            <a:custGeom>
              <a:avLst/>
              <a:gdLst/>
              <a:ahLst/>
              <a:cxnLst/>
              <a:rect l="l" t="t" r="r" b="b"/>
              <a:pathLst>
                <a:path w="396240" h="44450">
                  <a:moveTo>
                    <a:pt x="43967" y="0"/>
                  </a:moveTo>
                  <a:lnTo>
                    <a:pt x="0" y="0"/>
                  </a:lnTo>
                  <a:lnTo>
                    <a:pt x="0" y="43967"/>
                  </a:lnTo>
                  <a:lnTo>
                    <a:pt x="43967" y="43967"/>
                  </a:lnTo>
                  <a:lnTo>
                    <a:pt x="43967" y="0"/>
                  </a:lnTo>
                  <a:close/>
                </a:path>
                <a:path w="396240" h="44450">
                  <a:moveTo>
                    <a:pt x="219862" y="0"/>
                  </a:moveTo>
                  <a:lnTo>
                    <a:pt x="87947" y="0"/>
                  </a:lnTo>
                  <a:lnTo>
                    <a:pt x="87947" y="43967"/>
                  </a:lnTo>
                  <a:lnTo>
                    <a:pt x="219862" y="43967"/>
                  </a:lnTo>
                  <a:lnTo>
                    <a:pt x="219862" y="0"/>
                  </a:lnTo>
                  <a:close/>
                </a:path>
                <a:path w="396240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67"/>
                  </a:lnTo>
                  <a:lnTo>
                    <a:pt x="307797" y="43967"/>
                  </a:lnTo>
                  <a:lnTo>
                    <a:pt x="307797" y="0"/>
                  </a:lnTo>
                  <a:close/>
                </a:path>
                <a:path w="396240" h="44450">
                  <a:moveTo>
                    <a:pt x="395744" y="0"/>
                  </a:moveTo>
                  <a:lnTo>
                    <a:pt x="351777" y="0"/>
                  </a:lnTo>
                  <a:lnTo>
                    <a:pt x="351777" y="43967"/>
                  </a:lnTo>
                  <a:lnTo>
                    <a:pt x="395744" y="43967"/>
                  </a:lnTo>
                  <a:lnTo>
                    <a:pt x="395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16180814" y="2273990"/>
              <a:ext cx="1011555" cy="0"/>
            </a:xfrm>
            <a:custGeom>
              <a:avLst/>
              <a:gdLst/>
              <a:ahLst/>
              <a:cxnLst/>
              <a:rect l="l" t="t" r="r" b="b"/>
              <a:pathLst>
                <a:path w="1011555">
                  <a:moveTo>
                    <a:pt x="0" y="0"/>
                  </a:moveTo>
                  <a:lnTo>
                    <a:pt x="87943" y="0"/>
                  </a:lnTo>
                </a:path>
                <a:path w="1011555">
                  <a:moveTo>
                    <a:pt x="131915" y="0"/>
                  </a:moveTo>
                  <a:lnTo>
                    <a:pt x="219859" y="0"/>
                  </a:lnTo>
                </a:path>
                <a:path w="1011555">
                  <a:moveTo>
                    <a:pt x="263830" y="0"/>
                  </a:moveTo>
                  <a:lnTo>
                    <a:pt x="307802" y="0"/>
                  </a:lnTo>
                </a:path>
                <a:path w="1011555">
                  <a:moveTo>
                    <a:pt x="439718" y="0"/>
                  </a:moveTo>
                  <a:lnTo>
                    <a:pt x="527661" y="0"/>
                  </a:lnTo>
                </a:path>
                <a:path w="1011555">
                  <a:moveTo>
                    <a:pt x="615605" y="0"/>
                  </a:moveTo>
                  <a:lnTo>
                    <a:pt x="879436" y="0"/>
                  </a:lnTo>
                </a:path>
                <a:path w="1011555">
                  <a:moveTo>
                    <a:pt x="923407" y="0"/>
                  </a:moveTo>
                  <a:lnTo>
                    <a:pt x="101135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5741092" y="2295981"/>
              <a:ext cx="307975" cy="44450"/>
            </a:xfrm>
            <a:custGeom>
              <a:avLst/>
              <a:gdLst/>
              <a:ahLst/>
              <a:cxnLst/>
              <a:rect l="l" t="t" r="r" b="b"/>
              <a:pathLst>
                <a:path w="307975" h="44450">
                  <a:moveTo>
                    <a:pt x="43967" y="0"/>
                  </a:moveTo>
                  <a:lnTo>
                    <a:pt x="0" y="0"/>
                  </a:lnTo>
                  <a:lnTo>
                    <a:pt x="0" y="43967"/>
                  </a:lnTo>
                  <a:lnTo>
                    <a:pt x="43967" y="43967"/>
                  </a:lnTo>
                  <a:lnTo>
                    <a:pt x="43967" y="0"/>
                  </a:lnTo>
                  <a:close/>
                </a:path>
                <a:path w="307975" h="44450">
                  <a:moveTo>
                    <a:pt x="219862" y="0"/>
                  </a:moveTo>
                  <a:lnTo>
                    <a:pt x="87947" y="0"/>
                  </a:lnTo>
                  <a:lnTo>
                    <a:pt x="87947" y="43967"/>
                  </a:lnTo>
                  <a:lnTo>
                    <a:pt x="219862" y="43967"/>
                  </a:lnTo>
                  <a:lnTo>
                    <a:pt x="219862" y="0"/>
                  </a:lnTo>
                  <a:close/>
                </a:path>
                <a:path w="307975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67"/>
                  </a:lnTo>
                  <a:lnTo>
                    <a:pt x="307797" y="43967"/>
                  </a:lnTo>
                  <a:lnTo>
                    <a:pt x="3077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6092870" y="2317962"/>
              <a:ext cx="923925" cy="0"/>
            </a:xfrm>
            <a:custGeom>
              <a:avLst/>
              <a:gdLst/>
              <a:ahLst/>
              <a:cxnLst/>
              <a:rect l="l" t="t" r="r" b="b"/>
              <a:pathLst>
                <a:path w="923925">
                  <a:moveTo>
                    <a:pt x="0" y="0"/>
                  </a:moveTo>
                  <a:lnTo>
                    <a:pt x="175887" y="0"/>
                  </a:lnTo>
                </a:path>
                <a:path w="923925">
                  <a:moveTo>
                    <a:pt x="307802" y="0"/>
                  </a:moveTo>
                  <a:lnTo>
                    <a:pt x="351774" y="0"/>
                  </a:lnTo>
                </a:path>
                <a:path w="923925">
                  <a:moveTo>
                    <a:pt x="439718" y="0"/>
                  </a:moveTo>
                  <a:lnTo>
                    <a:pt x="483689" y="0"/>
                  </a:lnTo>
                </a:path>
                <a:path w="923925">
                  <a:moveTo>
                    <a:pt x="571633" y="0"/>
                  </a:moveTo>
                  <a:lnTo>
                    <a:pt x="615605" y="0"/>
                  </a:lnTo>
                </a:path>
                <a:path w="923925">
                  <a:moveTo>
                    <a:pt x="659577" y="0"/>
                  </a:moveTo>
                  <a:lnTo>
                    <a:pt x="791492" y="0"/>
                  </a:lnTo>
                </a:path>
                <a:path w="923925">
                  <a:moveTo>
                    <a:pt x="879436" y="0"/>
                  </a:moveTo>
                  <a:lnTo>
                    <a:pt x="923407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7060250" y="2295976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7148194" y="2317962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397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15741092" y="2339949"/>
              <a:ext cx="307975" cy="44450"/>
            </a:xfrm>
            <a:custGeom>
              <a:avLst/>
              <a:gdLst/>
              <a:ahLst/>
              <a:cxnLst/>
              <a:rect l="l" t="t" r="r" b="b"/>
              <a:pathLst>
                <a:path w="307975" h="44450">
                  <a:moveTo>
                    <a:pt x="43967" y="0"/>
                  </a:moveTo>
                  <a:lnTo>
                    <a:pt x="0" y="0"/>
                  </a:lnTo>
                  <a:lnTo>
                    <a:pt x="0" y="43980"/>
                  </a:lnTo>
                  <a:lnTo>
                    <a:pt x="43967" y="43980"/>
                  </a:lnTo>
                  <a:lnTo>
                    <a:pt x="43967" y="0"/>
                  </a:lnTo>
                  <a:close/>
                </a:path>
                <a:path w="307975" h="44450">
                  <a:moveTo>
                    <a:pt x="219862" y="0"/>
                  </a:moveTo>
                  <a:lnTo>
                    <a:pt x="87947" y="0"/>
                  </a:lnTo>
                  <a:lnTo>
                    <a:pt x="87947" y="43980"/>
                  </a:lnTo>
                  <a:lnTo>
                    <a:pt x="219862" y="43980"/>
                  </a:lnTo>
                  <a:lnTo>
                    <a:pt x="219862" y="0"/>
                  </a:lnTo>
                  <a:close/>
                </a:path>
                <a:path w="307975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80"/>
                  </a:lnTo>
                  <a:lnTo>
                    <a:pt x="307797" y="43980"/>
                  </a:lnTo>
                  <a:lnTo>
                    <a:pt x="3077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6092870" y="2361933"/>
              <a:ext cx="879475" cy="0"/>
            </a:xfrm>
            <a:custGeom>
              <a:avLst/>
              <a:gdLst/>
              <a:ahLst/>
              <a:cxnLst/>
              <a:rect l="l" t="t" r="r" b="b"/>
              <a:pathLst>
                <a:path w="879475">
                  <a:moveTo>
                    <a:pt x="0" y="0"/>
                  </a:moveTo>
                  <a:lnTo>
                    <a:pt x="43971" y="0"/>
                  </a:lnTo>
                </a:path>
                <a:path w="879475">
                  <a:moveTo>
                    <a:pt x="175887" y="0"/>
                  </a:moveTo>
                  <a:lnTo>
                    <a:pt x="395746" y="0"/>
                  </a:lnTo>
                </a:path>
                <a:path w="879475">
                  <a:moveTo>
                    <a:pt x="439718" y="0"/>
                  </a:moveTo>
                  <a:lnTo>
                    <a:pt x="527661" y="0"/>
                  </a:lnTo>
                </a:path>
                <a:path w="879475">
                  <a:moveTo>
                    <a:pt x="571633" y="0"/>
                  </a:moveTo>
                  <a:lnTo>
                    <a:pt x="659577" y="0"/>
                  </a:lnTo>
                </a:path>
                <a:path w="879475">
                  <a:moveTo>
                    <a:pt x="703548" y="0"/>
                  </a:moveTo>
                  <a:lnTo>
                    <a:pt x="747520" y="0"/>
                  </a:lnTo>
                </a:path>
                <a:path w="879475">
                  <a:moveTo>
                    <a:pt x="791492" y="0"/>
                  </a:moveTo>
                  <a:lnTo>
                    <a:pt x="879436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15741092" y="2339949"/>
              <a:ext cx="1363345" cy="88265"/>
            </a:xfrm>
            <a:custGeom>
              <a:avLst/>
              <a:gdLst/>
              <a:ahLst/>
              <a:cxnLst/>
              <a:rect l="l" t="t" r="r" b="b"/>
              <a:pathLst>
                <a:path w="1363344" h="88264">
                  <a:moveTo>
                    <a:pt x="43967" y="43980"/>
                  </a:moveTo>
                  <a:lnTo>
                    <a:pt x="0" y="43980"/>
                  </a:lnTo>
                  <a:lnTo>
                    <a:pt x="0" y="87947"/>
                  </a:lnTo>
                  <a:lnTo>
                    <a:pt x="43967" y="87947"/>
                  </a:lnTo>
                  <a:lnTo>
                    <a:pt x="43967" y="43980"/>
                  </a:lnTo>
                  <a:close/>
                </a:path>
                <a:path w="1363344" h="88264">
                  <a:moveTo>
                    <a:pt x="307797" y="43980"/>
                  </a:moveTo>
                  <a:lnTo>
                    <a:pt x="263829" y="43980"/>
                  </a:lnTo>
                  <a:lnTo>
                    <a:pt x="263829" y="87947"/>
                  </a:lnTo>
                  <a:lnTo>
                    <a:pt x="307797" y="87947"/>
                  </a:lnTo>
                  <a:lnTo>
                    <a:pt x="307797" y="43980"/>
                  </a:lnTo>
                  <a:close/>
                </a:path>
                <a:path w="1363344" h="88264">
                  <a:moveTo>
                    <a:pt x="1363129" y="0"/>
                  </a:moveTo>
                  <a:lnTo>
                    <a:pt x="1319149" y="0"/>
                  </a:lnTo>
                  <a:lnTo>
                    <a:pt x="1319149" y="43980"/>
                  </a:lnTo>
                  <a:lnTo>
                    <a:pt x="1363129" y="43980"/>
                  </a:lnTo>
                  <a:lnTo>
                    <a:pt x="13631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6136842" y="2405905"/>
              <a:ext cx="220345" cy="0"/>
            </a:xfrm>
            <a:custGeom>
              <a:avLst/>
              <a:gdLst/>
              <a:ahLst/>
              <a:cxnLst/>
              <a:rect l="l" t="t" r="r" b="b"/>
              <a:pathLst>
                <a:path w="220344">
                  <a:moveTo>
                    <a:pt x="0" y="0"/>
                  </a:moveTo>
                  <a:lnTo>
                    <a:pt x="43971" y="0"/>
                  </a:lnTo>
                </a:path>
                <a:path w="220344">
                  <a:moveTo>
                    <a:pt x="87943" y="0"/>
                  </a:moveTo>
                  <a:lnTo>
                    <a:pt x="131915" y="0"/>
                  </a:lnTo>
                </a:path>
                <a:path w="220344">
                  <a:moveTo>
                    <a:pt x="175887" y="0"/>
                  </a:moveTo>
                  <a:lnTo>
                    <a:pt x="219859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16400673" y="238391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15741096" y="2405905"/>
              <a:ext cx="1275715" cy="44450"/>
            </a:xfrm>
            <a:custGeom>
              <a:avLst/>
              <a:gdLst/>
              <a:ahLst/>
              <a:cxnLst/>
              <a:rect l="l" t="t" r="r" b="b"/>
              <a:pathLst>
                <a:path w="1275715" h="44450">
                  <a:moveTo>
                    <a:pt x="835464" y="0"/>
                  </a:moveTo>
                  <a:lnTo>
                    <a:pt x="879436" y="0"/>
                  </a:lnTo>
                </a:path>
                <a:path w="1275715" h="44450">
                  <a:moveTo>
                    <a:pt x="923407" y="0"/>
                  </a:moveTo>
                  <a:lnTo>
                    <a:pt x="967379" y="0"/>
                  </a:lnTo>
                </a:path>
                <a:path w="1275715" h="44450">
                  <a:moveTo>
                    <a:pt x="1055323" y="0"/>
                  </a:moveTo>
                  <a:lnTo>
                    <a:pt x="1187238" y="0"/>
                  </a:lnTo>
                </a:path>
                <a:path w="1275715" h="44450">
                  <a:moveTo>
                    <a:pt x="1231210" y="0"/>
                  </a:moveTo>
                  <a:lnTo>
                    <a:pt x="1275182" y="0"/>
                  </a:lnTo>
                </a:path>
                <a:path w="1275715" h="44450">
                  <a:moveTo>
                    <a:pt x="0" y="43971"/>
                  </a:moveTo>
                  <a:lnTo>
                    <a:pt x="307802" y="43971"/>
                  </a:lnTo>
                </a:path>
                <a:path w="1275715" h="44450">
                  <a:moveTo>
                    <a:pt x="351774" y="43971"/>
                  </a:moveTo>
                  <a:lnTo>
                    <a:pt x="395746" y="43971"/>
                  </a:lnTo>
                </a:path>
                <a:path w="1275715" h="44450">
                  <a:moveTo>
                    <a:pt x="439718" y="43971"/>
                  </a:moveTo>
                  <a:lnTo>
                    <a:pt x="483689" y="43971"/>
                  </a:lnTo>
                </a:path>
                <a:path w="1275715" h="44450">
                  <a:moveTo>
                    <a:pt x="527661" y="43971"/>
                  </a:moveTo>
                  <a:lnTo>
                    <a:pt x="615605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16400673" y="2427891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6488617" y="2449877"/>
              <a:ext cx="659765" cy="0"/>
            </a:xfrm>
            <a:custGeom>
              <a:avLst/>
              <a:gdLst/>
              <a:ahLst/>
              <a:cxnLst/>
              <a:rect l="l" t="t" r="r" b="b"/>
              <a:pathLst>
                <a:path w="659765">
                  <a:moveTo>
                    <a:pt x="0" y="0"/>
                  </a:moveTo>
                  <a:lnTo>
                    <a:pt x="87943" y="0"/>
                  </a:lnTo>
                </a:path>
                <a:path w="659765">
                  <a:moveTo>
                    <a:pt x="219859" y="0"/>
                  </a:moveTo>
                  <a:lnTo>
                    <a:pt x="263830" y="0"/>
                  </a:lnTo>
                </a:path>
                <a:path w="659765">
                  <a:moveTo>
                    <a:pt x="307802" y="0"/>
                  </a:moveTo>
                  <a:lnTo>
                    <a:pt x="351774" y="0"/>
                  </a:lnTo>
                </a:path>
                <a:path w="659765">
                  <a:moveTo>
                    <a:pt x="439718" y="0"/>
                  </a:moveTo>
                  <a:lnTo>
                    <a:pt x="483689" y="0"/>
                  </a:lnTo>
                </a:path>
                <a:path w="659765">
                  <a:moveTo>
                    <a:pt x="571633" y="0"/>
                  </a:moveTo>
                  <a:lnTo>
                    <a:pt x="659577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2" name="object 112"/>
          <p:cNvSpPr txBox="1"/>
          <p:nvPr/>
        </p:nvSpPr>
        <p:spPr>
          <a:xfrm>
            <a:off x="13890110" y="4740331"/>
            <a:ext cx="57277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NEW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13685358" y="7870018"/>
            <a:ext cx="963930" cy="494030"/>
          </a:xfrm>
          <a:custGeom>
            <a:avLst/>
            <a:gdLst/>
            <a:ahLst/>
            <a:cxnLst/>
            <a:rect l="l" t="t" r="r" b="b"/>
            <a:pathLst>
              <a:path w="963930" h="494029">
                <a:moveTo>
                  <a:pt x="717509" y="493509"/>
                </a:moveTo>
                <a:lnTo>
                  <a:pt x="246754" y="493509"/>
                </a:lnTo>
                <a:lnTo>
                  <a:pt x="197024" y="488495"/>
                </a:lnTo>
                <a:lnTo>
                  <a:pt x="150706" y="474117"/>
                </a:lnTo>
                <a:lnTo>
                  <a:pt x="108791" y="451367"/>
                </a:lnTo>
                <a:lnTo>
                  <a:pt x="72272" y="421236"/>
                </a:lnTo>
                <a:lnTo>
                  <a:pt x="42141" y="384717"/>
                </a:lnTo>
                <a:lnTo>
                  <a:pt x="19391" y="342802"/>
                </a:lnTo>
                <a:lnTo>
                  <a:pt x="5013" y="296484"/>
                </a:lnTo>
                <a:lnTo>
                  <a:pt x="0" y="246754"/>
                </a:lnTo>
                <a:lnTo>
                  <a:pt x="5013" y="197024"/>
                </a:lnTo>
                <a:lnTo>
                  <a:pt x="19391" y="150706"/>
                </a:lnTo>
                <a:lnTo>
                  <a:pt x="42141" y="108791"/>
                </a:lnTo>
                <a:lnTo>
                  <a:pt x="72272" y="72272"/>
                </a:lnTo>
                <a:lnTo>
                  <a:pt x="108791" y="42141"/>
                </a:lnTo>
                <a:lnTo>
                  <a:pt x="150706" y="19391"/>
                </a:lnTo>
                <a:lnTo>
                  <a:pt x="197024" y="5013"/>
                </a:lnTo>
                <a:lnTo>
                  <a:pt x="246754" y="0"/>
                </a:lnTo>
                <a:lnTo>
                  <a:pt x="717509" y="0"/>
                </a:lnTo>
                <a:lnTo>
                  <a:pt x="767239" y="5013"/>
                </a:lnTo>
                <a:lnTo>
                  <a:pt x="813557" y="19391"/>
                </a:lnTo>
                <a:lnTo>
                  <a:pt x="855472" y="42141"/>
                </a:lnTo>
                <a:lnTo>
                  <a:pt x="891991" y="72272"/>
                </a:lnTo>
                <a:lnTo>
                  <a:pt x="922122" y="108791"/>
                </a:lnTo>
                <a:lnTo>
                  <a:pt x="944873" y="150706"/>
                </a:lnTo>
                <a:lnTo>
                  <a:pt x="959251" y="197024"/>
                </a:lnTo>
                <a:lnTo>
                  <a:pt x="963884" y="242990"/>
                </a:lnTo>
                <a:lnTo>
                  <a:pt x="963884" y="250518"/>
                </a:lnTo>
                <a:lnTo>
                  <a:pt x="959251" y="296484"/>
                </a:lnTo>
                <a:lnTo>
                  <a:pt x="944873" y="342802"/>
                </a:lnTo>
                <a:lnTo>
                  <a:pt x="922122" y="384717"/>
                </a:lnTo>
                <a:lnTo>
                  <a:pt x="891991" y="421236"/>
                </a:lnTo>
                <a:lnTo>
                  <a:pt x="855472" y="451367"/>
                </a:lnTo>
                <a:lnTo>
                  <a:pt x="813557" y="474117"/>
                </a:lnTo>
                <a:lnTo>
                  <a:pt x="767239" y="488495"/>
                </a:lnTo>
                <a:lnTo>
                  <a:pt x="717509" y="493509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 txBox="1"/>
          <p:nvPr/>
        </p:nvSpPr>
        <p:spPr>
          <a:xfrm>
            <a:off x="13881535" y="7951731"/>
            <a:ext cx="57277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NEW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0" y="1757354"/>
            <a:ext cx="12684760" cy="7632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800" b="1" spc="45" dirty="0">
                <a:solidFill>
                  <a:srgbClr val="404860"/>
                </a:solidFill>
                <a:latin typeface="Arial"/>
                <a:cs typeface="Arial"/>
              </a:rPr>
              <a:t>Цифровізація,</a:t>
            </a:r>
            <a:r>
              <a:rPr sz="4800" b="1" spc="-195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4800" spc="200" dirty="0">
                <a:solidFill>
                  <a:srgbClr val="404860"/>
                </a:solidFill>
                <a:latin typeface="Trebuchet MS"/>
                <a:cs typeface="Trebuchet MS"/>
              </a:rPr>
              <a:t>маркетинг</a:t>
            </a:r>
            <a:r>
              <a:rPr sz="4800" spc="-65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4800" spc="315" dirty="0">
                <a:solidFill>
                  <a:srgbClr val="404860"/>
                </a:solidFill>
                <a:latin typeface="Trebuchet MS"/>
                <a:cs typeface="Trebuchet MS"/>
              </a:rPr>
              <a:t>та</a:t>
            </a:r>
            <a:r>
              <a:rPr sz="4800" spc="-65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4800" spc="170" dirty="0">
                <a:solidFill>
                  <a:srgbClr val="404860"/>
                </a:solidFill>
                <a:latin typeface="Trebuchet MS"/>
                <a:cs typeface="Trebuchet MS"/>
              </a:rPr>
              <a:t>робочі</a:t>
            </a:r>
            <a:r>
              <a:rPr sz="4800" spc="-6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4800" spc="190" dirty="0">
                <a:solidFill>
                  <a:srgbClr val="404860"/>
                </a:solidFill>
                <a:latin typeface="Trebuchet MS"/>
                <a:cs typeface="Trebuchet MS"/>
              </a:rPr>
              <a:t>місця</a:t>
            </a:r>
            <a:endParaRPr sz="4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844569" y="508333"/>
            <a:ext cx="1243965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700" spc="35" dirty="0">
                <a:solidFill>
                  <a:srgbClr val="404860"/>
                </a:solidFill>
                <a:latin typeface="Trebuchet MS"/>
                <a:cs typeface="Trebuchet MS"/>
              </a:rPr>
              <a:t>детальніше</a:t>
            </a:r>
            <a:endParaRPr sz="17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560499" y="851231"/>
            <a:ext cx="1831339" cy="1824355"/>
            <a:chOff x="15560499" y="851231"/>
            <a:chExt cx="1831339" cy="1824355"/>
          </a:xfrm>
        </p:grpSpPr>
        <p:sp>
          <p:nvSpPr>
            <p:cNvPr id="5" name="object 5"/>
            <p:cNvSpPr/>
            <p:nvPr/>
          </p:nvSpPr>
          <p:spPr>
            <a:xfrm>
              <a:off x="15560498" y="851242"/>
              <a:ext cx="1831339" cy="1824355"/>
            </a:xfrm>
            <a:custGeom>
              <a:avLst/>
              <a:gdLst/>
              <a:ahLst/>
              <a:cxnLst/>
              <a:rect l="l" t="t" r="r" b="b"/>
              <a:pathLst>
                <a:path w="1831340" h="1824355">
                  <a:moveTo>
                    <a:pt x="1831301" y="145503"/>
                  </a:moveTo>
                  <a:lnTo>
                    <a:pt x="1804377" y="80568"/>
                  </a:lnTo>
                  <a:lnTo>
                    <a:pt x="1754212" y="30403"/>
                  </a:lnTo>
                  <a:lnTo>
                    <a:pt x="1689277" y="3505"/>
                  </a:lnTo>
                  <a:lnTo>
                    <a:pt x="1653806" y="0"/>
                  </a:lnTo>
                  <a:lnTo>
                    <a:pt x="180975" y="0"/>
                  </a:lnTo>
                  <a:lnTo>
                    <a:pt x="111709" y="13766"/>
                  </a:lnTo>
                  <a:lnTo>
                    <a:pt x="52997" y="52997"/>
                  </a:lnTo>
                  <a:lnTo>
                    <a:pt x="13766" y="111709"/>
                  </a:lnTo>
                  <a:lnTo>
                    <a:pt x="0" y="180975"/>
                  </a:lnTo>
                  <a:lnTo>
                    <a:pt x="0" y="1643202"/>
                  </a:lnTo>
                  <a:lnTo>
                    <a:pt x="13766" y="1712455"/>
                  </a:lnTo>
                  <a:lnTo>
                    <a:pt x="52997" y="1771167"/>
                  </a:lnTo>
                  <a:lnTo>
                    <a:pt x="111709" y="1810397"/>
                  </a:lnTo>
                  <a:lnTo>
                    <a:pt x="180975" y="1824177"/>
                  </a:lnTo>
                  <a:lnTo>
                    <a:pt x="1653806" y="1824177"/>
                  </a:lnTo>
                  <a:lnTo>
                    <a:pt x="1723059" y="1810397"/>
                  </a:lnTo>
                  <a:lnTo>
                    <a:pt x="1781771" y="1771167"/>
                  </a:lnTo>
                  <a:lnTo>
                    <a:pt x="1821002" y="1712455"/>
                  </a:lnTo>
                  <a:lnTo>
                    <a:pt x="1831301" y="1678673"/>
                  </a:lnTo>
                  <a:lnTo>
                    <a:pt x="1831301" y="1455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741096" y="1042779"/>
              <a:ext cx="1451610" cy="0"/>
            </a:xfrm>
            <a:custGeom>
              <a:avLst/>
              <a:gdLst/>
              <a:ahLst/>
              <a:cxnLst/>
              <a:rect l="l" t="t" r="r" b="b"/>
              <a:pathLst>
                <a:path w="1451609">
                  <a:moveTo>
                    <a:pt x="0" y="0"/>
                  </a:moveTo>
                  <a:lnTo>
                    <a:pt x="307802" y="0"/>
                  </a:lnTo>
                </a:path>
                <a:path w="1451609">
                  <a:moveTo>
                    <a:pt x="483689" y="0"/>
                  </a:moveTo>
                  <a:lnTo>
                    <a:pt x="527661" y="0"/>
                  </a:lnTo>
                </a:path>
                <a:path w="1451609">
                  <a:moveTo>
                    <a:pt x="615605" y="0"/>
                  </a:moveTo>
                  <a:lnTo>
                    <a:pt x="659577" y="0"/>
                  </a:lnTo>
                </a:path>
                <a:path w="1451609">
                  <a:moveTo>
                    <a:pt x="703548" y="0"/>
                  </a:moveTo>
                  <a:lnTo>
                    <a:pt x="791492" y="0"/>
                  </a:lnTo>
                </a:path>
                <a:path w="1451609">
                  <a:moveTo>
                    <a:pt x="835464" y="0"/>
                  </a:moveTo>
                  <a:lnTo>
                    <a:pt x="967379" y="0"/>
                  </a:lnTo>
                </a:path>
                <a:path w="1451609">
                  <a:moveTo>
                    <a:pt x="1011351" y="0"/>
                  </a:moveTo>
                  <a:lnTo>
                    <a:pt x="1099295" y="0"/>
                  </a:lnTo>
                </a:path>
                <a:path w="1451609">
                  <a:moveTo>
                    <a:pt x="1143266" y="0"/>
                  </a:moveTo>
                  <a:lnTo>
                    <a:pt x="1451069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741092" y="1064767"/>
              <a:ext cx="307975" cy="44450"/>
            </a:xfrm>
            <a:custGeom>
              <a:avLst/>
              <a:gdLst/>
              <a:ahLst/>
              <a:cxnLst/>
              <a:rect l="l" t="t" r="r" b="b"/>
              <a:pathLst>
                <a:path w="307975" h="44450">
                  <a:moveTo>
                    <a:pt x="43967" y="0"/>
                  </a:moveTo>
                  <a:lnTo>
                    <a:pt x="0" y="0"/>
                  </a:lnTo>
                  <a:lnTo>
                    <a:pt x="0" y="43980"/>
                  </a:lnTo>
                  <a:lnTo>
                    <a:pt x="43967" y="43980"/>
                  </a:lnTo>
                  <a:lnTo>
                    <a:pt x="43967" y="0"/>
                  </a:lnTo>
                  <a:close/>
                </a:path>
                <a:path w="307975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80"/>
                  </a:lnTo>
                  <a:lnTo>
                    <a:pt x="307797" y="43980"/>
                  </a:lnTo>
                  <a:lnTo>
                    <a:pt x="3077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180814" y="1086751"/>
              <a:ext cx="659765" cy="0"/>
            </a:xfrm>
            <a:custGeom>
              <a:avLst/>
              <a:gdLst/>
              <a:ahLst/>
              <a:cxnLst/>
              <a:rect l="l" t="t" r="r" b="b"/>
              <a:pathLst>
                <a:path w="659765">
                  <a:moveTo>
                    <a:pt x="0" y="0"/>
                  </a:moveTo>
                  <a:lnTo>
                    <a:pt x="43971" y="0"/>
                  </a:lnTo>
                </a:path>
                <a:path w="659765">
                  <a:moveTo>
                    <a:pt x="219859" y="0"/>
                  </a:moveTo>
                  <a:lnTo>
                    <a:pt x="307802" y="0"/>
                  </a:lnTo>
                </a:path>
                <a:path w="659765">
                  <a:moveTo>
                    <a:pt x="439718" y="0"/>
                  </a:moveTo>
                  <a:lnTo>
                    <a:pt x="483689" y="0"/>
                  </a:lnTo>
                </a:path>
                <a:path w="659765">
                  <a:moveTo>
                    <a:pt x="527661" y="0"/>
                  </a:moveTo>
                  <a:lnTo>
                    <a:pt x="571633" y="0"/>
                  </a:lnTo>
                </a:path>
                <a:path w="659765">
                  <a:moveTo>
                    <a:pt x="615605" y="0"/>
                  </a:moveTo>
                  <a:lnTo>
                    <a:pt x="659577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741092" y="1064767"/>
              <a:ext cx="1451610" cy="88265"/>
            </a:xfrm>
            <a:custGeom>
              <a:avLst/>
              <a:gdLst/>
              <a:ahLst/>
              <a:cxnLst/>
              <a:rect l="l" t="t" r="r" b="b"/>
              <a:pathLst>
                <a:path w="1451609" h="88265">
                  <a:moveTo>
                    <a:pt x="43967" y="43980"/>
                  </a:moveTo>
                  <a:lnTo>
                    <a:pt x="0" y="43980"/>
                  </a:lnTo>
                  <a:lnTo>
                    <a:pt x="0" y="87947"/>
                  </a:lnTo>
                  <a:lnTo>
                    <a:pt x="43967" y="87947"/>
                  </a:lnTo>
                  <a:lnTo>
                    <a:pt x="43967" y="43980"/>
                  </a:lnTo>
                  <a:close/>
                </a:path>
                <a:path w="1451609" h="88265">
                  <a:moveTo>
                    <a:pt x="219862" y="43980"/>
                  </a:moveTo>
                  <a:lnTo>
                    <a:pt x="87947" y="43980"/>
                  </a:lnTo>
                  <a:lnTo>
                    <a:pt x="87947" y="87947"/>
                  </a:lnTo>
                  <a:lnTo>
                    <a:pt x="219862" y="87947"/>
                  </a:lnTo>
                  <a:lnTo>
                    <a:pt x="219862" y="43980"/>
                  </a:lnTo>
                  <a:close/>
                </a:path>
                <a:path w="1451609" h="88265">
                  <a:moveTo>
                    <a:pt x="307797" y="43980"/>
                  </a:moveTo>
                  <a:lnTo>
                    <a:pt x="263829" y="43980"/>
                  </a:lnTo>
                  <a:lnTo>
                    <a:pt x="263829" y="87947"/>
                  </a:lnTo>
                  <a:lnTo>
                    <a:pt x="307797" y="87947"/>
                  </a:lnTo>
                  <a:lnTo>
                    <a:pt x="307797" y="43980"/>
                  </a:lnTo>
                  <a:close/>
                </a:path>
                <a:path w="1451609" h="88265">
                  <a:moveTo>
                    <a:pt x="395744" y="43980"/>
                  </a:moveTo>
                  <a:lnTo>
                    <a:pt x="351777" y="43980"/>
                  </a:lnTo>
                  <a:lnTo>
                    <a:pt x="351777" y="87947"/>
                  </a:lnTo>
                  <a:lnTo>
                    <a:pt x="395744" y="87947"/>
                  </a:lnTo>
                  <a:lnTo>
                    <a:pt x="395744" y="43980"/>
                  </a:lnTo>
                  <a:close/>
                </a:path>
                <a:path w="1451609" h="88265">
                  <a:moveTo>
                    <a:pt x="1187234" y="0"/>
                  </a:moveTo>
                  <a:lnTo>
                    <a:pt x="1143266" y="0"/>
                  </a:lnTo>
                  <a:lnTo>
                    <a:pt x="1143266" y="43980"/>
                  </a:lnTo>
                  <a:lnTo>
                    <a:pt x="1187234" y="43980"/>
                  </a:lnTo>
                  <a:lnTo>
                    <a:pt x="1187234" y="0"/>
                  </a:lnTo>
                  <a:close/>
                </a:path>
                <a:path w="1451609" h="88265">
                  <a:moveTo>
                    <a:pt x="1451063" y="0"/>
                  </a:moveTo>
                  <a:lnTo>
                    <a:pt x="1407096" y="0"/>
                  </a:lnTo>
                  <a:lnTo>
                    <a:pt x="1407096" y="43980"/>
                  </a:lnTo>
                  <a:lnTo>
                    <a:pt x="1451063" y="43980"/>
                  </a:lnTo>
                  <a:lnTo>
                    <a:pt x="1451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268758" y="1130723"/>
              <a:ext cx="440055" cy="0"/>
            </a:xfrm>
            <a:custGeom>
              <a:avLst/>
              <a:gdLst/>
              <a:ahLst/>
              <a:cxnLst/>
              <a:rect l="l" t="t" r="r" b="b"/>
              <a:pathLst>
                <a:path w="440055">
                  <a:moveTo>
                    <a:pt x="0" y="0"/>
                  </a:moveTo>
                  <a:lnTo>
                    <a:pt x="43971" y="0"/>
                  </a:lnTo>
                </a:path>
                <a:path w="440055">
                  <a:moveTo>
                    <a:pt x="87943" y="0"/>
                  </a:moveTo>
                  <a:lnTo>
                    <a:pt x="131915" y="0"/>
                  </a:lnTo>
                </a:path>
                <a:path w="440055">
                  <a:moveTo>
                    <a:pt x="175887" y="0"/>
                  </a:moveTo>
                  <a:lnTo>
                    <a:pt x="219859" y="0"/>
                  </a:lnTo>
                </a:path>
                <a:path w="440055">
                  <a:moveTo>
                    <a:pt x="263830" y="0"/>
                  </a:moveTo>
                  <a:lnTo>
                    <a:pt x="439718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741092" y="1108747"/>
              <a:ext cx="1451610" cy="88265"/>
            </a:xfrm>
            <a:custGeom>
              <a:avLst/>
              <a:gdLst/>
              <a:ahLst/>
              <a:cxnLst/>
              <a:rect l="l" t="t" r="r" b="b"/>
              <a:pathLst>
                <a:path w="1451609" h="88265">
                  <a:moveTo>
                    <a:pt x="43967" y="43967"/>
                  </a:moveTo>
                  <a:lnTo>
                    <a:pt x="0" y="43967"/>
                  </a:lnTo>
                  <a:lnTo>
                    <a:pt x="0" y="87934"/>
                  </a:lnTo>
                  <a:lnTo>
                    <a:pt x="43967" y="87934"/>
                  </a:lnTo>
                  <a:lnTo>
                    <a:pt x="43967" y="43967"/>
                  </a:lnTo>
                  <a:close/>
                </a:path>
                <a:path w="1451609" h="88265">
                  <a:moveTo>
                    <a:pt x="219862" y="43967"/>
                  </a:moveTo>
                  <a:lnTo>
                    <a:pt x="87947" y="43967"/>
                  </a:lnTo>
                  <a:lnTo>
                    <a:pt x="87947" y="87934"/>
                  </a:lnTo>
                  <a:lnTo>
                    <a:pt x="219862" y="87934"/>
                  </a:lnTo>
                  <a:lnTo>
                    <a:pt x="219862" y="43967"/>
                  </a:lnTo>
                  <a:close/>
                </a:path>
                <a:path w="1451609" h="88265">
                  <a:moveTo>
                    <a:pt x="307797" y="43967"/>
                  </a:moveTo>
                  <a:lnTo>
                    <a:pt x="263829" y="43967"/>
                  </a:lnTo>
                  <a:lnTo>
                    <a:pt x="263829" y="87934"/>
                  </a:lnTo>
                  <a:lnTo>
                    <a:pt x="307797" y="87934"/>
                  </a:lnTo>
                  <a:lnTo>
                    <a:pt x="307797" y="43967"/>
                  </a:lnTo>
                  <a:close/>
                </a:path>
                <a:path w="1451609" h="88265">
                  <a:moveTo>
                    <a:pt x="395744" y="43967"/>
                  </a:moveTo>
                  <a:lnTo>
                    <a:pt x="351777" y="43967"/>
                  </a:lnTo>
                  <a:lnTo>
                    <a:pt x="351777" y="87934"/>
                  </a:lnTo>
                  <a:lnTo>
                    <a:pt x="395744" y="87934"/>
                  </a:lnTo>
                  <a:lnTo>
                    <a:pt x="395744" y="43967"/>
                  </a:lnTo>
                  <a:close/>
                </a:path>
                <a:path w="1451609" h="88265">
                  <a:moveTo>
                    <a:pt x="1055319" y="0"/>
                  </a:moveTo>
                  <a:lnTo>
                    <a:pt x="1011351" y="0"/>
                  </a:lnTo>
                  <a:lnTo>
                    <a:pt x="1011351" y="43967"/>
                  </a:lnTo>
                  <a:lnTo>
                    <a:pt x="1055319" y="43967"/>
                  </a:lnTo>
                  <a:lnTo>
                    <a:pt x="1055319" y="0"/>
                  </a:lnTo>
                  <a:close/>
                </a:path>
                <a:path w="1451609" h="88265">
                  <a:moveTo>
                    <a:pt x="1187234" y="0"/>
                  </a:moveTo>
                  <a:lnTo>
                    <a:pt x="1143266" y="0"/>
                  </a:lnTo>
                  <a:lnTo>
                    <a:pt x="1143266" y="43967"/>
                  </a:lnTo>
                  <a:lnTo>
                    <a:pt x="1187234" y="43967"/>
                  </a:lnTo>
                  <a:lnTo>
                    <a:pt x="1187234" y="0"/>
                  </a:lnTo>
                  <a:close/>
                </a:path>
                <a:path w="1451609" h="88265">
                  <a:moveTo>
                    <a:pt x="1363129" y="0"/>
                  </a:moveTo>
                  <a:lnTo>
                    <a:pt x="1231214" y="0"/>
                  </a:lnTo>
                  <a:lnTo>
                    <a:pt x="1231214" y="43967"/>
                  </a:lnTo>
                  <a:lnTo>
                    <a:pt x="1363129" y="43967"/>
                  </a:lnTo>
                  <a:lnTo>
                    <a:pt x="1363129" y="0"/>
                  </a:lnTo>
                  <a:close/>
                </a:path>
                <a:path w="1451609" h="88265">
                  <a:moveTo>
                    <a:pt x="1451063" y="0"/>
                  </a:moveTo>
                  <a:lnTo>
                    <a:pt x="1407096" y="0"/>
                  </a:lnTo>
                  <a:lnTo>
                    <a:pt x="1407096" y="43967"/>
                  </a:lnTo>
                  <a:lnTo>
                    <a:pt x="1451063" y="43967"/>
                  </a:lnTo>
                  <a:lnTo>
                    <a:pt x="1451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224786" y="1174695"/>
              <a:ext cx="483870" cy="0"/>
            </a:xfrm>
            <a:custGeom>
              <a:avLst/>
              <a:gdLst/>
              <a:ahLst/>
              <a:cxnLst/>
              <a:rect l="l" t="t" r="r" b="b"/>
              <a:pathLst>
                <a:path w="483869">
                  <a:moveTo>
                    <a:pt x="0" y="0"/>
                  </a:moveTo>
                  <a:lnTo>
                    <a:pt x="87943" y="0"/>
                  </a:lnTo>
                </a:path>
                <a:path w="483869">
                  <a:moveTo>
                    <a:pt x="175887" y="0"/>
                  </a:moveTo>
                  <a:lnTo>
                    <a:pt x="219859" y="0"/>
                  </a:lnTo>
                </a:path>
                <a:path w="483869">
                  <a:moveTo>
                    <a:pt x="263830" y="0"/>
                  </a:moveTo>
                  <a:lnTo>
                    <a:pt x="483689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741092" y="1152714"/>
              <a:ext cx="1451610" cy="88265"/>
            </a:xfrm>
            <a:custGeom>
              <a:avLst/>
              <a:gdLst/>
              <a:ahLst/>
              <a:cxnLst/>
              <a:rect l="l" t="t" r="r" b="b"/>
              <a:pathLst>
                <a:path w="1451609" h="88265">
                  <a:moveTo>
                    <a:pt x="43967" y="43967"/>
                  </a:moveTo>
                  <a:lnTo>
                    <a:pt x="0" y="43967"/>
                  </a:lnTo>
                  <a:lnTo>
                    <a:pt x="0" y="87947"/>
                  </a:lnTo>
                  <a:lnTo>
                    <a:pt x="43967" y="87947"/>
                  </a:lnTo>
                  <a:lnTo>
                    <a:pt x="43967" y="43967"/>
                  </a:lnTo>
                  <a:close/>
                </a:path>
                <a:path w="1451609" h="88265">
                  <a:moveTo>
                    <a:pt x="219862" y="43967"/>
                  </a:moveTo>
                  <a:lnTo>
                    <a:pt x="87947" y="43967"/>
                  </a:lnTo>
                  <a:lnTo>
                    <a:pt x="87947" y="87947"/>
                  </a:lnTo>
                  <a:lnTo>
                    <a:pt x="219862" y="87947"/>
                  </a:lnTo>
                  <a:lnTo>
                    <a:pt x="219862" y="43967"/>
                  </a:lnTo>
                  <a:close/>
                </a:path>
                <a:path w="1451609" h="88265">
                  <a:moveTo>
                    <a:pt x="307797" y="43967"/>
                  </a:moveTo>
                  <a:lnTo>
                    <a:pt x="263829" y="43967"/>
                  </a:lnTo>
                  <a:lnTo>
                    <a:pt x="263829" y="87947"/>
                  </a:lnTo>
                  <a:lnTo>
                    <a:pt x="307797" y="87947"/>
                  </a:lnTo>
                  <a:lnTo>
                    <a:pt x="307797" y="43967"/>
                  </a:lnTo>
                  <a:close/>
                </a:path>
                <a:path w="1451609" h="88265">
                  <a:moveTo>
                    <a:pt x="1055319" y="0"/>
                  </a:moveTo>
                  <a:lnTo>
                    <a:pt x="1011351" y="0"/>
                  </a:lnTo>
                  <a:lnTo>
                    <a:pt x="1011351" y="43967"/>
                  </a:lnTo>
                  <a:lnTo>
                    <a:pt x="1055319" y="43967"/>
                  </a:lnTo>
                  <a:lnTo>
                    <a:pt x="1055319" y="0"/>
                  </a:lnTo>
                  <a:close/>
                </a:path>
                <a:path w="1451609" h="88265">
                  <a:moveTo>
                    <a:pt x="1187234" y="0"/>
                  </a:moveTo>
                  <a:lnTo>
                    <a:pt x="1143266" y="0"/>
                  </a:lnTo>
                  <a:lnTo>
                    <a:pt x="1143266" y="43967"/>
                  </a:lnTo>
                  <a:lnTo>
                    <a:pt x="1187234" y="43967"/>
                  </a:lnTo>
                  <a:lnTo>
                    <a:pt x="1187234" y="0"/>
                  </a:lnTo>
                  <a:close/>
                </a:path>
                <a:path w="1451609" h="88265">
                  <a:moveTo>
                    <a:pt x="1363129" y="0"/>
                  </a:moveTo>
                  <a:lnTo>
                    <a:pt x="1231214" y="0"/>
                  </a:lnTo>
                  <a:lnTo>
                    <a:pt x="1231214" y="43967"/>
                  </a:lnTo>
                  <a:lnTo>
                    <a:pt x="1363129" y="43967"/>
                  </a:lnTo>
                  <a:lnTo>
                    <a:pt x="1363129" y="0"/>
                  </a:lnTo>
                  <a:close/>
                </a:path>
                <a:path w="1451609" h="88265">
                  <a:moveTo>
                    <a:pt x="1451063" y="0"/>
                  </a:moveTo>
                  <a:lnTo>
                    <a:pt x="1407096" y="0"/>
                  </a:lnTo>
                  <a:lnTo>
                    <a:pt x="1407096" y="43967"/>
                  </a:lnTo>
                  <a:lnTo>
                    <a:pt x="1451063" y="43967"/>
                  </a:lnTo>
                  <a:lnTo>
                    <a:pt x="1451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092870" y="1218667"/>
              <a:ext cx="396240" cy="0"/>
            </a:xfrm>
            <a:custGeom>
              <a:avLst/>
              <a:gdLst/>
              <a:ahLst/>
              <a:cxnLst/>
              <a:rect l="l" t="t" r="r" b="b"/>
              <a:pathLst>
                <a:path w="396240">
                  <a:moveTo>
                    <a:pt x="0" y="0"/>
                  </a:moveTo>
                  <a:lnTo>
                    <a:pt x="131915" y="0"/>
                  </a:lnTo>
                </a:path>
                <a:path w="396240">
                  <a:moveTo>
                    <a:pt x="263830" y="0"/>
                  </a:moveTo>
                  <a:lnTo>
                    <a:pt x="395746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741092" y="1196682"/>
              <a:ext cx="1451610" cy="88265"/>
            </a:xfrm>
            <a:custGeom>
              <a:avLst/>
              <a:gdLst/>
              <a:ahLst/>
              <a:cxnLst/>
              <a:rect l="l" t="t" r="r" b="b"/>
              <a:pathLst>
                <a:path w="1451609" h="88265">
                  <a:moveTo>
                    <a:pt x="43967" y="43980"/>
                  </a:moveTo>
                  <a:lnTo>
                    <a:pt x="0" y="43980"/>
                  </a:lnTo>
                  <a:lnTo>
                    <a:pt x="0" y="87947"/>
                  </a:lnTo>
                  <a:lnTo>
                    <a:pt x="43967" y="87947"/>
                  </a:lnTo>
                  <a:lnTo>
                    <a:pt x="43967" y="43980"/>
                  </a:lnTo>
                  <a:close/>
                </a:path>
                <a:path w="1451609" h="88265">
                  <a:moveTo>
                    <a:pt x="307797" y="43980"/>
                  </a:moveTo>
                  <a:lnTo>
                    <a:pt x="263829" y="43980"/>
                  </a:lnTo>
                  <a:lnTo>
                    <a:pt x="263829" y="87947"/>
                  </a:lnTo>
                  <a:lnTo>
                    <a:pt x="307797" y="87947"/>
                  </a:lnTo>
                  <a:lnTo>
                    <a:pt x="307797" y="43980"/>
                  </a:lnTo>
                  <a:close/>
                </a:path>
                <a:path w="1451609" h="88265">
                  <a:moveTo>
                    <a:pt x="395744" y="43980"/>
                  </a:moveTo>
                  <a:lnTo>
                    <a:pt x="351777" y="43980"/>
                  </a:lnTo>
                  <a:lnTo>
                    <a:pt x="351777" y="87947"/>
                  </a:lnTo>
                  <a:lnTo>
                    <a:pt x="395744" y="87947"/>
                  </a:lnTo>
                  <a:lnTo>
                    <a:pt x="395744" y="43980"/>
                  </a:lnTo>
                  <a:close/>
                </a:path>
                <a:path w="1451609" h="88265">
                  <a:moveTo>
                    <a:pt x="879436" y="0"/>
                  </a:moveTo>
                  <a:lnTo>
                    <a:pt x="835456" y="0"/>
                  </a:lnTo>
                  <a:lnTo>
                    <a:pt x="835456" y="43980"/>
                  </a:lnTo>
                  <a:lnTo>
                    <a:pt x="879436" y="43980"/>
                  </a:lnTo>
                  <a:lnTo>
                    <a:pt x="879436" y="0"/>
                  </a:lnTo>
                  <a:close/>
                </a:path>
                <a:path w="1451609" h="88265">
                  <a:moveTo>
                    <a:pt x="1055319" y="0"/>
                  </a:moveTo>
                  <a:lnTo>
                    <a:pt x="1011351" y="0"/>
                  </a:lnTo>
                  <a:lnTo>
                    <a:pt x="1011351" y="43980"/>
                  </a:lnTo>
                  <a:lnTo>
                    <a:pt x="1055319" y="43980"/>
                  </a:lnTo>
                  <a:lnTo>
                    <a:pt x="1055319" y="0"/>
                  </a:lnTo>
                  <a:close/>
                </a:path>
                <a:path w="1451609" h="88265">
                  <a:moveTo>
                    <a:pt x="1187234" y="0"/>
                  </a:moveTo>
                  <a:lnTo>
                    <a:pt x="1143266" y="0"/>
                  </a:lnTo>
                  <a:lnTo>
                    <a:pt x="1143266" y="43980"/>
                  </a:lnTo>
                  <a:lnTo>
                    <a:pt x="1187234" y="43980"/>
                  </a:lnTo>
                  <a:lnTo>
                    <a:pt x="1187234" y="0"/>
                  </a:lnTo>
                  <a:close/>
                </a:path>
                <a:path w="1451609" h="88265">
                  <a:moveTo>
                    <a:pt x="1363129" y="0"/>
                  </a:moveTo>
                  <a:lnTo>
                    <a:pt x="1231214" y="0"/>
                  </a:lnTo>
                  <a:lnTo>
                    <a:pt x="1231214" y="43980"/>
                  </a:lnTo>
                  <a:lnTo>
                    <a:pt x="1363129" y="43980"/>
                  </a:lnTo>
                  <a:lnTo>
                    <a:pt x="1363129" y="0"/>
                  </a:lnTo>
                  <a:close/>
                </a:path>
                <a:path w="1451609" h="88265">
                  <a:moveTo>
                    <a:pt x="1451063" y="0"/>
                  </a:moveTo>
                  <a:lnTo>
                    <a:pt x="1407096" y="0"/>
                  </a:lnTo>
                  <a:lnTo>
                    <a:pt x="1407096" y="43980"/>
                  </a:lnTo>
                  <a:lnTo>
                    <a:pt x="1451063" y="43980"/>
                  </a:lnTo>
                  <a:lnTo>
                    <a:pt x="1451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180814" y="1262638"/>
              <a:ext cx="351790" cy="0"/>
            </a:xfrm>
            <a:custGeom>
              <a:avLst/>
              <a:gdLst/>
              <a:ahLst/>
              <a:cxnLst/>
              <a:rect l="l" t="t" r="r" b="b"/>
              <a:pathLst>
                <a:path w="351790">
                  <a:moveTo>
                    <a:pt x="0" y="0"/>
                  </a:moveTo>
                  <a:lnTo>
                    <a:pt x="175887" y="0"/>
                  </a:lnTo>
                </a:path>
                <a:path w="351790">
                  <a:moveTo>
                    <a:pt x="307802" y="0"/>
                  </a:moveTo>
                  <a:lnTo>
                    <a:pt x="351774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576549" y="1240662"/>
              <a:ext cx="615950" cy="44450"/>
            </a:xfrm>
            <a:custGeom>
              <a:avLst/>
              <a:gdLst/>
              <a:ahLst/>
              <a:cxnLst/>
              <a:rect l="l" t="t" r="r" b="b"/>
              <a:pathLst>
                <a:path w="615950" h="44450">
                  <a:moveTo>
                    <a:pt x="43980" y="0"/>
                  </a:moveTo>
                  <a:lnTo>
                    <a:pt x="0" y="0"/>
                  </a:lnTo>
                  <a:lnTo>
                    <a:pt x="0" y="43967"/>
                  </a:lnTo>
                  <a:lnTo>
                    <a:pt x="43980" y="43967"/>
                  </a:lnTo>
                  <a:lnTo>
                    <a:pt x="43980" y="0"/>
                  </a:lnTo>
                  <a:close/>
                </a:path>
                <a:path w="615950" h="44450">
                  <a:moveTo>
                    <a:pt x="175895" y="0"/>
                  </a:moveTo>
                  <a:lnTo>
                    <a:pt x="131914" y="0"/>
                  </a:lnTo>
                  <a:lnTo>
                    <a:pt x="131914" y="43967"/>
                  </a:lnTo>
                  <a:lnTo>
                    <a:pt x="175895" y="43967"/>
                  </a:lnTo>
                  <a:lnTo>
                    <a:pt x="175895" y="0"/>
                  </a:lnTo>
                  <a:close/>
                </a:path>
                <a:path w="615950" h="44450">
                  <a:moveTo>
                    <a:pt x="351777" y="0"/>
                  </a:moveTo>
                  <a:lnTo>
                    <a:pt x="307809" y="0"/>
                  </a:lnTo>
                  <a:lnTo>
                    <a:pt x="307809" y="43967"/>
                  </a:lnTo>
                  <a:lnTo>
                    <a:pt x="351777" y="43967"/>
                  </a:lnTo>
                  <a:lnTo>
                    <a:pt x="351777" y="0"/>
                  </a:lnTo>
                  <a:close/>
                </a:path>
                <a:path w="615950" h="44450">
                  <a:moveTo>
                    <a:pt x="615607" y="0"/>
                  </a:moveTo>
                  <a:lnTo>
                    <a:pt x="571639" y="0"/>
                  </a:lnTo>
                  <a:lnTo>
                    <a:pt x="571639" y="43967"/>
                  </a:lnTo>
                  <a:lnTo>
                    <a:pt x="615607" y="43967"/>
                  </a:lnTo>
                  <a:lnTo>
                    <a:pt x="6156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741096" y="1306610"/>
              <a:ext cx="307975" cy="0"/>
            </a:xfrm>
            <a:custGeom>
              <a:avLst/>
              <a:gdLst/>
              <a:ahLst/>
              <a:cxnLst/>
              <a:rect l="l" t="t" r="r" b="b"/>
              <a:pathLst>
                <a:path w="307975">
                  <a:moveTo>
                    <a:pt x="0" y="0"/>
                  </a:moveTo>
                  <a:lnTo>
                    <a:pt x="307802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6092869" y="1284629"/>
              <a:ext cx="396240" cy="44450"/>
            </a:xfrm>
            <a:custGeom>
              <a:avLst/>
              <a:gdLst/>
              <a:ahLst/>
              <a:cxnLst/>
              <a:rect l="l" t="t" r="r" b="b"/>
              <a:pathLst>
                <a:path w="396240" h="44450">
                  <a:moveTo>
                    <a:pt x="43967" y="0"/>
                  </a:moveTo>
                  <a:lnTo>
                    <a:pt x="0" y="0"/>
                  </a:lnTo>
                  <a:lnTo>
                    <a:pt x="0" y="43967"/>
                  </a:lnTo>
                  <a:lnTo>
                    <a:pt x="43967" y="43967"/>
                  </a:lnTo>
                  <a:lnTo>
                    <a:pt x="43967" y="0"/>
                  </a:lnTo>
                  <a:close/>
                </a:path>
                <a:path w="396240" h="44450">
                  <a:moveTo>
                    <a:pt x="131914" y="0"/>
                  </a:moveTo>
                  <a:lnTo>
                    <a:pt x="87934" y="0"/>
                  </a:lnTo>
                  <a:lnTo>
                    <a:pt x="87934" y="43967"/>
                  </a:lnTo>
                  <a:lnTo>
                    <a:pt x="131914" y="43967"/>
                  </a:lnTo>
                  <a:lnTo>
                    <a:pt x="131914" y="0"/>
                  </a:lnTo>
                  <a:close/>
                </a:path>
                <a:path w="396240" h="44450">
                  <a:moveTo>
                    <a:pt x="219849" y="0"/>
                  </a:moveTo>
                  <a:lnTo>
                    <a:pt x="175882" y="0"/>
                  </a:lnTo>
                  <a:lnTo>
                    <a:pt x="175882" y="43967"/>
                  </a:lnTo>
                  <a:lnTo>
                    <a:pt x="219849" y="43967"/>
                  </a:lnTo>
                  <a:lnTo>
                    <a:pt x="219849" y="0"/>
                  </a:lnTo>
                  <a:close/>
                </a:path>
                <a:path w="396240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67"/>
                  </a:lnTo>
                  <a:lnTo>
                    <a:pt x="307797" y="43967"/>
                  </a:lnTo>
                  <a:lnTo>
                    <a:pt x="307797" y="0"/>
                  </a:lnTo>
                  <a:close/>
                </a:path>
                <a:path w="396240" h="44450">
                  <a:moveTo>
                    <a:pt x="395744" y="0"/>
                  </a:moveTo>
                  <a:lnTo>
                    <a:pt x="351764" y="0"/>
                  </a:lnTo>
                  <a:lnTo>
                    <a:pt x="351764" y="43967"/>
                  </a:lnTo>
                  <a:lnTo>
                    <a:pt x="395744" y="43967"/>
                  </a:lnTo>
                  <a:lnTo>
                    <a:pt x="395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532588" y="1306610"/>
              <a:ext cx="132080" cy="0"/>
            </a:xfrm>
            <a:custGeom>
              <a:avLst/>
              <a:gdLst/>
              <a:ahLst/>
              <a:cxnLst/>
              <a:rect l="l" t="t" r="r" b="b"/>
              <a:pathLst>
                <a:path w="132080">
                  <a:moveTo>
                    <a:pt x="0" y="0"/>
                  </a:moveTo>
                  <a:lnTo>
                    <a:pt x="43971" y="0"/>
                  </a:lnTo>
                </a:path>
                <a:path w="132080">
                  <a:moveTo>
                    <a:pt x="87943" y="0"/>
                  </a:moveTo>
                  <a:lnTo>
                    <a:pt x="13191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708476" y="1284624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796419" y="1306610"/>
              <a:ext cx="396240" cy="0"/>
            </a:xfrm>
            <a:custGeom>
              <a:avLst/>
              <a:gdLst/>
              <a:ahLst/>
              <a:cxnLst/>
              <a:rect l="l" t="t" r="r" b="b"/>
              <a:pathLst>
                <a:path w="396240">
                  <a:moveTo>
                    <a:pt x="0" y="0"/>
                  </a:moveTo>
                  <a:lnTo>
                    <a:pt x="43971" y="0"/>
                  </a:lnTo>
                </a:path>
                <a:path w="396240">
                  <a:moveTo>
                    <a:pt x="87943" y="0"/>
                  </a:moveTo>
                  <a:lnTo>
                    <a:pt x="395746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092869" y="1328597"/>
              <a:ext cx="396240" cy="44450"/>
            </a:xfrm>
            <a:custGeom>
              <a:avLst/>
              <a:gdLst/>
              <a:ahLst/>
              <a:cxnLst/>
              <a:rect l="l" t="t" r="r" b="b"/>
              <a:pathLst>
                <a:path w="396240" h="44450">
                  <a:moveTo>
                    <a:pt x="43967" y="0"/>
                  </a:moveTo>
                  <a:lnTo>
                    <a:pt x="0" y="0"/>
                  </a:lnTo>
                  <a:lnTo>
                    <a:pt x="0" y="43980"/>
                  </a:lnTo>
                  <a:lnTo>
                    <a:pt x="43967" y="43980"/>
                  </a:lnTo>
                  <a:lnTo>
                    <a:pt x="43967" y="0"/>
                  </a:lnTo>
                  <a:close/>
                </a:path>
                <a:path w="396240" h="44450">
                  <a:moveTo>
                    <a:pt x="131914" y="0"/>
                  </a:moveTo>
                  <a:lnTo>
                    <a:pt x="87934" y="0"/>
                  </a:lnTo>
                  <a:lnTo>
                    <a:pt x="87934" y="43980"/>
                  </a:lnTo>
                  <a:lnTo>
                    <a:pt x="131914" y="43980"/>
                  </a:lnTo>
                  <a:lnTo>
                    <a:pt x="131914" y="0"/>
                  </a:lnTo>
                  <a:close/>
                </a:path>
                <a:path w="396240" h="44450">
                  <a:moveTo>
                    <a:pt x="219849" y="0"/>
                  </a:moveTo>
                  <a:lnTo>
                    <a:pt x="175882" y="0"/>
                  </a:lnTo>
                  <a:lnTo>
                    <a:pt x="175882" y="43980"/>
                  </a:lnTo>
                  <a:lnTo>
                    <a:pt x="219849" y="43980"/>
                  </a:lnTo>
                  <a:lnTo>
                    <a:pt x="219849" y="0"/>
                  </a:lnTo>
                  <a:close/>
                </a:path>
                <a:path w="396240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80"/>
                  </a:lnTo>
                  <a:lnTo>
                    <a:pt x="307797" y="43980"/>
                  </a:lnTo>
                  <a:lnTo>
                    <a:pt x="307797" y="0"/>
                  </a:lnTo>
                  <a:close/>
                </a:path>
                <a:path w="396240" h="44450">
                  <a:moveTo>
                    <a:pt x="395744" y="0"/>
                  </a:moveTo>
                  <a:lnTo>
                    <a:pt x="351764" y="0"/>
                  </a:lnTo>
                  <a:lnTo>
                    <a:pt x="351764" y="43980"/>
                  </a:lnTo>
                  <a:lnTo>
                    <a:pt x="395744" y="43980"/>
                  </a:lnTo>
                  <a:lnTo>
                    <a:pt x="395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741096" y="1350582"/>
              <a:ext cx="1451610" cy="220345"/>
            </a:xfrm>
            <a:custGeom>
              <a:avLst/>
              <a:gdLst/>
              <a:ahLst/>
              <a:cxnLst/>
              <a:rect l="l" t="t" r="r" b="b"/>
              <a:pathLst>
                <a:path w="1451609" h="220344">
                  <a:moveTo>
                    <a:pt x="791492" y="0"/>
                  </a:moveTo>
                  <a:lnTo>
                    <a:pt x="879436" y="0"/>
                  </a:lnTo>
                </a:path>
                <a:path w="1451609" h="220344">
                  <a:moveTo>
                    <a:pt x="923407" y="0"/>
                  </a:moveTo>
                  <a:lnTo>
                    <a:pt x="967379" y="0"/>
                  </a:lnTo>
                </a:path>
                <a:path w="1451609" h="220344">
                  <a:moveTo>
                    <a:pt x="0" y="43971"/>
                  </a:moveTo>
                  <a:lnTo>
                    <a:pt x="43971" y="43971"/>
                  </a:lnTo>
                </a:path>
                <a:path w="1451609" h="220344">
                  <a:moveTo>
                    <a:pt x="87943" y="43971"/>
                  </a:moveTo>
                  <a:lnTo>
                    <a:pt x="307802" y="43971"/>
                  </a:lnTo>
                </a:path>
                <a:path w="1451609" h="220344">
                  <a:moveTo>
                    <a:pt x="395746" y="43971"/>
                  </a:moveTo>
                  <a:lnTo>
                    <a:pt x="439718" y="43971"/>
                  </a:lnTo>
                </a:path>
                <a:path w="1451609" h="220344">
                  <a:moveTo>
                    <a:pt x="483689" y="43971"/>
                  </a:moveTo>
                  <a:lnTo>
                    <a:pt x="615605" y="43971"/>
                  </a:lnTo>
                </a:path>
                <a:path w="1451609" h="220344">
                  <a:moveTo>
                    <a:pt x="703548" y="43971"/>
                  </a:moveTo>
                  <a:lnTo>
                    <a:pt x="835464" y="43971"/>
                  </a:lnTo>
                </a:path>
                <a:path w="1451609" h="220344">
                  <a:moveTo>
                    <a:pt x="967379" y="43971"/>
                  </a:moveTo>
                  <a:lnTo>
                    <a:pt x="1099295" y="43971"/>
                  </a:lnTo>
                </a:path>
                <a:path w="1451609" h="220344">
                  <a:moveTo>
                    <a:pt x="1143266" y="43971"/>
                  </a:moveTo>
                  <a:lnTo>
                    <a:pt x="1363125" y="43971"/>
                  </a:lnTo>
                </a:path>
                <a:path w="1451609" h="220344">
                  <a:moveTo>
                    <a:pt x="131915" y="87943"/>
                  </a:moveTo>
                  <a:lnTo>
                    <a:pt x="175887" y="87943"/>
                  </a:lnTo>
                </a:path>
                <a:path w="1451609" h="220344">
                  <a:moveTo>
                    <a:pt x="219859" y="87943"/>
                  </a:moveTo>
                  <a:lnTo>
                    <a:pt x="263830" y="87943"/>
                  </a:lnTo>
                </a:path>
                <a:path w="1451609" h="220344">
                  <a:moveTo>
                    <a:pt x="483689" y="87943"/>
                  </a:moveTo>
                  <a:lnTo>
                    <a:pt x="527661" y="87943"/>
                  </a:lnTo>
                </a:path>
                <a:path w="1451609" h="220344">
                  <a:moveTo>
                    <a:pt x="571633" y="87943"/>
                  </a:moveTo>
                  <a:lnTo>
                    <a:pt x="615605" y="87943"/>
                  </a:lnTo>
                </a:path>
                <a:path w="1451609" h="220344">
                  <a:moveTo>
                    <a:pt x="703548" y="87943"/>
                  </a:moveTo>
                  <a:lnTo>
                    <a:pt x="923407" y="87943"/>
                  </a:lnTo>
                </a:path>
                <a:path w="1451609" h="220344">
                  <a:moveTo>
                    <a:pt x="967379" y="87943"/>
                  </a:moveTo>
                  <a:lnTo>
                    <a:pt x="1055323" y="87943"/>
                  </a:lnTo>
                </a:path>
                <a:path w="1451609" h="220344">
                  <a:moveTo>
                    <a:pt x="1143266" y="87943"/>
                  </a:moveTo>
                  <a:lnTo>
                    <a:pt x="1231210" y="87943"/>
                  </a:lnTo>
                </a:path>
                <a:path w="1451609" h="220344">
                  <a:moveTo>
                    <a:pt x="1275182" y="87943"/>
                  </a:moveTo>
                  <a:lnTo>
                    <a:pt x="1363125" y="87943"/>
                  </a:lnTo>
                </a:path>
                <a:path w="1451609" h="220344">
                  <a:moveTo>
                    <a:pt x="1407097" y="87943"/>
                  </a:moveTo>
                  <a:lnTo>
                    <a:pt x="1451069" y="87943"/>
                  </a:lnTo>
                </a:path>
                <a:path w="1451609" h="220344">
                  <a:moveTo>
                    <a:pt x="0" y="131915"/>
                  </a:moveTo>
                  <a:lnTo>
                    <a:pt x="175887" y="131915"/>
                  </a:lnTo>
                </a:path>
                <a:path w="1451609" h="220344">
                  <a:moveTo>
                    <a:pt x="219859" y="131915"/>
                  </a:moveTo>
                  <a:lnTo>
                    <a:pt x="351774" y="131915"/>
                  </a:lnTo>
                </a:path>
                <a:path w="1451609" h="220344">
                  <a:moveTo>
                    <a:pt x="527661" y="131915"/>
                  </a:moveTo>
                  <a:lnTo>
                    <a:pt x="835464" y="131915"/>
                  </a:lnTo>
                </a:path>
                <a:path w="1451609" h="220344">
                  <a:moveTo>
                    <a:pt x="879436" y="131915"/>
                  </a:moveTo>
                  <a:lnTo>
                    <a:pt x="967379" y="131915"/>
                  </a:lnTo>
                </a:path>
                <a:path w="1451609" h="220344">
                  <a:moveTo>
                    <a:pt x="1099295" y="131915"/>
                  </a:moveTo>
                  <a:lnTo>
                    <a:pt x="1143266" y="131915"/>
                  </a:lnTo>
                </a:path>
                <a:path w="1451609" h="220344">
                  <a:moveTo>
                    <a:pt x="1231210" y="131915"/>
                  </a:moveTo>
                  <a:lnTo>
                    <a:pt x="1275182" y="131915"/>
                  </a:lnTo>
                </a:path>
                <a:path w="1451609" h="220344">
                  <a:moveTo>
                    <a:pt x="1319154" y="131915"/>
                  </a:moveTo>
                  <a:lnTo>
                    <a:pt x="1407097" y="131915"/>
                  </a:lnTo>
                </a:path>
                <a:path w="1451609" h="220344">
                  <a:moveTo>
                    <a:pt x="43971" y="175887"/>
                  </a:moveTo>
                  <a:lnTo>
                    <a:pt x="131915" y="175887"/>
                  </a:lnTo>
                </a:path>
                <a:path w="1451609" h="220344">
                  <a:moveTo>
                    <a:pt x="307802" y="175887"/>
                  </a:moveTo>
                  <a:lnTo>
                    <a:pt x="351774" y="175887"/>
                  </a:lnTo>
                </a:path>
                <a:path w="1451609" h="220344">
                  <a:moveTo>
                    <a:pt x="395746" y="175887"/>
                  </a:moveTo>
                  <a:lnTo>
                    <a:pt x="615605" y="175887"/>
                  </a:lnTo>
                </a:path>
                <a:path w="1451609" h="220344">
                  <a:moveTo>
                    <a:pt x="659577" y="175887"/>
                  </a:moveTo>
                  <a:lnTo>
                    <a:pt x="703548" y="175887"/>
                  </a:lnTo>
                </a:path>
                <a:path w="1451609" h="220344">
                  <a:moveTo>
                    <a:pt x="791492" y="175887"/>
                  </a:moveTo>
                  <a:lnTo>
                    <a:pt x="923407" y="175887"/>
                  </a:lnTo>
                </a:path>
                <a:path w="1451609" h="220344">
                  <a:moveTo>
                    <a:pt x="967379" y="175887"/>
                  </a:moveTo>
                  <a:lnTo>
                    <a:pt x="1055323" y="175887"/>
                  </a:lnTo>
                </a:path>
                <a:path w="1451609" h="220344">
                  <a:moveTo>
                    <a:pt x="1143266" y="175887"/>
                  </a:moveTo>
                  <a:lnTo>
                    <a:pt x="1187238" y="175887"/>
                  </a:lnTo>
                </a:path>
                <a:path w="1451609" h="220344">
                  <a:moveTo>
                    <a:pt x="1231210" y="175887"/>
                  </a:moveTo>
                  <a:lnTo>
                    <a:pt x="1363125" y="175887"/>
                  </a:lnTo>
                </a:path>
                <a:path w="1451609" h="220344">
                  <a:moveTo>
                    <a:pt x="43971" y="219859"/>
                  </a:moveTo>
                  <a:lnTo>
                    <a:pt x="87943" y="219859"/>
                  </a:lnTo>
                </a:path>
                <a:path w="1451609" h="220344">
                  <a:moveTo>
                    <a:pt x="131915" y="219859"/>
                  </a:moveTo>
                  <a:lnTo>
                    <a:pt x="219859" y="219859"/>
                  </a:lnTo>
                </a:path>
                <a:path w="1451609" h="220344">
                  <a:moveTo>
                    <a:pt x="263830" y="219859"/>
                  </a:moveTo>
                  <a:lnTo>
                    <a:pt x="395746" y="219859"/>
                  </a:lnTo>
                </a:path>
                <a:path w="1451609" h="220344">
                  <a:moveTo>
                    <a:pt x="527661" y="219859"/>
                  </a:moveTo>
                  <a:lnTo>
                    <a:pt x="571633" y="219859"/>
                  </a:lnTo>
                </a:path>
                <a:path w="1451609" h="220344">
                  <a:moveTo>
                    <a:pt x="615605" y="219859"/>
                  </a:moveTo>
                  <a:lnTo>
                    <a:pt x="747520" y="219859"/>
                  </a:lnTo>
                </a:path>
                <a:path w="1451609" h="220344">
                  <a:moveTo>
                    <a:pt x="791492" y="219859"/>
                  </a:moveTo>
                  <a:lnTo>
                    <a:pt x="835464" y="219859"/>
                  </a:lnTo>
                </a:path>
                <a:path w="1451609" h="220344">
                  <a:moveTo>
                    <a:pt x="879436" y="219859"/>
                  </a:moveTo>
                  <a:lnTo>
                    <a:pt x="967379" y="219859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752447" y="154845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840391" y="1570441"/>
              <a:ext cx="132080" cy="0"/>
            </a:xfrm>
            <a:custGeom>
              <a:avLst/>
              <a:gdLst/>
              <a:ahLst/>
              <a:cxnLst/>
              <a:rect l="l" t="t" r="r" b="b"/>
              <a:pathLst>
                <a:path w="132080">
                  <a:moveTo>
                    <a:pt x="0" y="0"/>
                  </a:moveTo>
                  <a:lnTo>
                    <a:pt x="43971" y="0"/>
                  </a:lnTo>
                </a:path>
                <a:path w="132080">
                  <a:moveTo>
                    <a:pt x="87943" y="0"/>
                  </a:moveTo>
                  <a:lnTo>
                    <a:pt x="13191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7016278" y="154845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5829040" y="1570441"/>
              <a:ext cx="1363345" cy="44450"/>
            </a:xfrm>
            <a:custGeom>
              <a:avLst/>
              <a:gdLst/>
              <a:ahLst/>
              <a:cxnLst/>
              <a:rect l="l" t="t" r="r" b="b"/>
              <a:pathLst>
                <a:path w="1363344" h="44450">
                  <a:moveTo>
                    <a:pt x="1319154" y="0"/>
                  </a:moveTo>
                  <a:lnTo>
                    <a:pt x="1363125" y="0"/>
                  </a:lnTo>
                </a:path>
                <a:path w="1363344" h="44450">
                  <a:moveTo>
                    <a:pt x="0" y="43971"/>
                  </a:moveTo>
                  <a:lnTo>
                    <a:pt x="43971" y="43971"/>
                  </a:lnTo>
                </a:path>
                <a:path w="1363344" h="44450">
                  <a:moveTo>
                    <a:pt x="87943" y="43971"/>
                  </a:moveTo>
                  <a:lnTo>
                    <a:pt x="175887" y="43971"/>
                  </a:lnTo>
                </a:path>
                <a:path w="1363344" h="44450">
                  <a:moveTo>
                    <a:pt x="307802" y="43971"/>
                  </a:moveTo>
                  <a:lnTo>
                    <a:pt x="395746" y="43971"/>
                  </a:lnTo>
                </a:path>
                <a:path w="1363344" h="44450">
                  <a:moveTo>
                    <a:pt x="439718" y="43971"/>
                  </a:moveTo>
                  <a:lnTo>
                    <a:pt x="527661" y="43971"/>
                  </a:lnTo>
                </a:path>
                <a:path w="1363344" h="44450">
                  <a:moveTo>
                    <a:pt x="571633" y="43971"/>
                  </a:moveTo>
                  <a:lnTo>
                    <a:pt x="615605" y="43971"/>
                  </a:lnTo>
                </a:path>
                <a:path w="1363344" h="44450">
                  <a:moveTo>
                    <a:pt x="659577" y="43971"/>
                  </a:moveTo>
                  <a:lnTo>
                    <a:pt x="791492" y="43971"/>
                  </a:lnTo>
                </a:path>
                <a:path w="1363344" h="44450">
                  <a:moveTo>
                    <a:pt x="835464" y="43971"/>
                  </a:moveTo>
                  <a:lnTo>
                    <a:pt x="879436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752447" y="1592427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840391" y="1614413"/>
              <a:ext cx="132080" cy="0"/>
            </a:xfrm>
            <a:custGeom>
              <a:avLst/>
              <a:gdLst/>
              <a:ahLst/>
              <a:cxnLst/>
              <a:rect l="l" t="t" r="r" b="b"/>
              <a:pathLst>
                <a:path w="132080">
                  <a:moveTo>
                    <a:pt x="0" y="0"/>
                  </a:moveTo>
                  <a:lnTo>
                    <a:pt x="13191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016278" y="1592427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7104222" y="1614413"/>
              <a:ext cx="88265" cy="0"/>
            </a:xfrm>
            <a:custGeom>
              <a:avLst/>
              <a:gdLst/>
              <a:ahLst/>
              <a:cxnLst/>
              <a:rect l="l" t="t" r="r" b="b"/>
              <a:pathLst>
                <a:path w="88265">
                  <a:moveTo>
                    <a:pt x="0" y="0"/>
                  </a:moveTo>
                  <a:lnTo>
                    <a:pt x="87943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5741096" y="163639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5873011" y="1658385"/>
              <a:ext cx="1055370" cy="0"/>
            </a:xfrm>
            <a:custGeom>
              <a:avLst/>
              <a:gdLst/>
              <a:ahLst/>
              <a:cxnLst/>
              <a:rect l="l" t="t" r="r" b="b"/>
              <a:pathLst>
                <a:path w="1055369">
                  <a:moveTo>
                    <a:pt x="0" y="0"/>
                  </a:moveTo>
                  <a:lnTo>
                    <a:pt x="43971" y="0"/>
                  </a:lnTo>
                </a:path>
                <a:path w="1055369">
                  <a:moveTo>
                    <a:pt x="87943" y="0"/>
                  </a:moveTo>
                  <a:lnTo>
                    <a:pt x="219859" y="0"/>
                  </a:lnTo>
                </a:path>
                <a:path w="1055369">
                  <a:moveTo>
                    <a:pt x="263830" y="0"/>
                  </a:moveTo>
                  <a:lnTo>
                    <a:pt x="307802" y="0"/>
                  </a:lnTo>
                </a:path>
                <a:path w="1055369">
                  <a:moveTo>
                    <a:pt x="439718" y="0"/>
                  </a:moveTo>
                  <a:lnTo>
                    <a:pt x="659577" y="0"/>
                  </a:lnTo>
                </a:path>
                <a:path w="1055369">
                  <a:moveTo>
                    <a:pt x="967379" y="0"/>
                  </a:moveTo>
                  <a:lnTo>
                    <a:pt x="1055323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016278" y="163639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7104222" y="1658385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397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5741096" y="1680370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5829040" y="1702356"/>
              <a:ext cx="1275715" cy="44450"/>
            </a:xfrm>
            <a:custGeom>
              <a:avLst/>
              <a:gdLst/>
              <a:ahLst/>
              <a:cxnLst/>
              <a:rect l="l" t="t" r="r" b="b"/>
              <a:pathLst>
                <a:path w="1275715" h="44450">
                  <a:moveTo>
                    <a:pt x="131915" y="0"/>
                  </a:moveTo>
                  <a:lnTo>
                    <a:pt x="175887" y="0"/>
                  </a:lnTo>
                </a:path>
                <a:path w="1275715" h="44450">
                  <a:moveTo>
                    <a:pt x="263830" y="0"/>
                  </a:moveTo>
                  <a:lnTo>
                    <a:pt x="351774" y="0"/>
                  </a:lnTo>
                </a:path>
                <a:path w="1275715" h="44450">
                  <a:moveTo>
                    <a:pt x="527661" y="0"/>
                  </a:moveTo>
                  <a:lnTo>
                    <a:pt x="615605" y="0"/>
                  </a:lnTo>
                </a:path>
                <a:path w="1275715" h="44450">
                  <a:moveTo>
                    <a:pt x="703548" y="0"/>
                  </a:moveTo>
                  <a:lnTo>
                    <a:pt x="791492" y="0"/>
                  </a:lnTo>
                </a:path>
                <a:path w="1275715" h="44450">
                  <a:moveTo>
                    <a:pt x="835464" y="0"/>
                  </a:moveTo>
                  <a:lnTo>
                    <a:pt x="879436" y="0"/>
                  </a:lnTo>
                </a:path>
                <a:path w="1275715" h="44450">
                  <a:moveTo>
                    <a:pt x="923407" y="0"/>
                  </a:moveTo>
                  <a:lnTo>
                    <a:pt x="1099295" y="0"/>
                  </a:lnTo>
                </a:path>
                <a:path w="1275715" h="44450">
                  <a:moveTo>
                    <a:pt x="1187238" y="0"/>
                  </a:moveTo>
                  <a:lnTo>
                    <a:pt x="1275182" y="0"/>
                  </a:lnTo>
                </a:path>
                <a:path w="1275715" h="44450">
                  <a:moveTo>
                    <a:pt x="0" y="43971"/>
                  </a:moveTo>
                  <a:lnTo>
                    <a:pt x="395746" y="43971"/>
                  </a:lnTo>
                </a:path>
                <a:path w="1275715" h="44450">
                  <a:moveTo>
                    <a:pt x="439718" y="43971"/>
                  </a:moveTo>
                  <a:lnTo>
                    <a:pt x="615605" y="43971"/>
                  </a:lnTo>
                </a:path>
                <a:path w="1275715" h="44450">
                  <a:moveTo>
                    <a:pt x="659577" y="43971"/>
                  </a:moveTo>
                  <a:lnTo>
                    <a:pt x="703548" y="43971"/>
                  </a:lnTo>
                </a:path>
                <a:path w="1275715" h="44450">
                  <a:moveTo>
                    <a:pt x="747520" y="43971"/>
                  </a:moveTo>
                  <a:lnTo>
                    <a:pt x="791492" y="43971"/>
                  </a:lnTo>
                </a:path>
                <a:path w="1275715" h="44450">
                  <a:moveTo>
                    <a:pt x="879436" y="43971"/>
                  </a:moveTo>
                  <a:lnTo>
                    <a:pt x="923407" y="43971"/>
                  </a:lnTo>
                </a:path>
                <a:path w="1275715" h="44450">
                  <a:moveTo>
                    <a:pt x="967379" y="43971"/>
                  </a:moveTo>
                  <a:lnTo>
                    <a:pt x="1055323" y="43971"/>
                  </a:lnTo>
                </a:path>
                <a:path w="1275715" h="44450">
                  <a:moveTo>
                    <a:pt x="1099295" y="43971"/>
                  </a:moveTo>
                  <a:lnTo>
                    <a:pt x="1231210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7148194" y="1724342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5741096" y="1790300"/>
              <a:ext cx="1363345" cy="0"/>
            </a:xfrm>
            <a:custGeom>
              <a:avLst/>
              <a:gdLst/>
              <a:ahLst/>
              <a:cxnLst/>
              <a:rect l="l" t="t" r="r" b="b"/>
              <a:pathLst>
                <a:path w="1363344">
                  <a:moveTo>
                    <a:pt x="0" y="0"/>
                  </a:moveTo>
                  <a:lnTo>
                    <a:pt x="43971" y="0"/>
                  </a:lnTo>
                </a:path>
                <a:path w="1363344">
                  <a:moveTo>
                    <a:pt x="131915" y="0"/>
                  </a:moveTo>
                  <a:lnTo>
                    <a:pt x="219859" y="0"/>
                  </a:lnTo>
                </a:path>
                <a:path w="1363344">
                  <a:moveTo>
                    <a:pt x="307802" y="0"/>
                  </a:moveTo>
                  <a:lnTo>
                    <a:pt x="351774" y="0"/>
                  </a:lnTo>
                </a:path>
                <a:path w="1363344">
                  <a:moveTo>
                    <a:pt x="395746" y="0"/>
                  </a:moveTo>
                  <a:lnTo>
                    <a:pt x="527661" y="0"/>
                  </a:lnTo>
                </a:path>
                <a:path w="1363344">
                  <a:moveTo>
                    <a:pt x="703548" y="0"/>
                  </a:moveTo>
                  <a:lnTo>
                    <a:pt x="747520" y="0"/>
                  </a:lnTo>
                </a:path>
                <a:path w="1363344">
                  <a:moveTo>
                    <a:pt x="835464" y="0"/>
                  </a:moveTo>
                  <a:lnTo>
                    <a:pt x="923407" y="0"/>
                  </a:lnTo>
                </a:path>
                <a:path w="1363344">
                  <a:moveTo>
                    <a:pt x="1011351" y="0"/>
                  </a:moveTo>
                  <a:lnTo>
                    <a:pt x="1055323" y="0"/>
                  </a:lnTo>
                </a:path>
                <a:path w="1363344">
                  <a:moveTo>
                    <a:pt x="1099295" y="0"/>
                  </a:moveTo>
                  <a:lnTo>
                    <a:pt x="1231210" y="0"/>
                  </a:lnTo>
                </a:path>
                <a:path w="1363344">
                  <a:moveTo>
                    <a:pt x="1275182" y="0"/>
                  </a:moveTo>
                  <a:lnTo>
                    <a:pt x="136312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7148194" y="1768314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5785068" y="1834272"/>
              <a:ext cx="307975" cy="0"/>
            </a:xfrm>
            <a:custGeom>
              <a:avLst/>
              <a:gdLst/>
              <a:ahLst/>
              <a:cxnLst/>
              <a:rect l="l" t="t" r="r" b="b"/>
              <a:pathLst>
                <a:path w="307975">
                  <a:moveTo>
                    <a:pt x="0" y="0"/>
                  </a:moveTo>
                  <a:lnTo>
                    <a:pt x="131915" y="0"/>
                  </a:lnTo>
                </a:path>
                <a:path w="307975">
                  <a:moveTo>
                    <a:pt x="219859" y="0"/>
                  </a:moveTo>
                  <a:lnTo>
                    <a:pt x="307802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6136842" y="1812286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5741096" y="1834272"/>
              <a:ext cx="1407160" cy="44450"/>
            </a:xfrm>
            <a:custGeom>
              <a:avLst/>
              <a:gdLst/>
              <a:ahLst/>
              <a:cxnLst/>
              <a:rect l="l" t="t" r="r" b="b"/>
              <a:pathLst>
                <a:path w="1407159" h="44450">
                  <a:moveTo>
                    <a:pt x="527661" y="0"/>
                  </a:moveTo>
                  <a:lnTo>
                    <a:pt x="571633" y="0"/>
                  </a:lnTo>
                </a:path>
                <a:path w="1407159" h="44450">
                  <a:moveTo>
                    <a:pt x="615605" y="0"/>
                  </a:moveTo>
                  <a:lnTo>
                    <a:pt x="703548" y="0"/>
                  </a:lnTo>
                </a:path>
                <a:path w="1407159" h="44450">
                  <a:moveTo>
                    <a:pt x="791492" y="0"/>
                  </a:moveTo>
                  <a:lnTo>
                    <a:pt x="835464" y="0"/>
                  </a:lnTo>
                </a:path>
                <a:path w="1407159" h="44450">
                  <a:moveTo>
                    <a:pt x="967379" y="0"/>
                  </a:moveTo>
                  <a:lnTo>
                    <a:pt x="1011351" y="0"/>
                  </a:lnTo>
                </a:path>
                <a:path w="1407159" h="44450">
                  <a:moveTo>
                    <a:pt x="1099295" y="0"/>
                  </a:moveTo>
                  <a:lnTo>
                    <a:pt x="1275182" y="0"/>
                  </a:lnTo>
                </a:path>
                <a:path w="1407159" h="44450">
                  <a:moveTo>
                    <a:pt x="1319154" y="0"/>
                  </a:moveTo>
                  <a:lnTo>
                    <a:pt x="1407097" y="0"/>
                  </a:lnTo>
                </a:path>
                <a:path w="1407159" h="44450">
                  <a:moveTo>
                    <a:pt x="0" y="43971"/>
                  </a:moveTo>
                  <a:lnTo>
                    <a:pt x="87943" y="43971"/>
                  </a:lnTo>
                </a:path>
                <a:path w="1407159" h="44450">
                  <a:moveTo>
                    <a:pt x="219859" y="43971"/>
                  </a:moveTo>
                  <a:lnTo>
                    <a:pt x="263830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6136842" y="1856258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5960955" y="1878244"/>
              <a:ext cx="1231265" cy="44450"/>
            </a:xfrm>
            <a:custGeom>
              <a:avLst/>
              <a:gdLst/>
              <a:ahLst/>
              <a:cxnLst/>
              <a:rect l="l" t="t" r="r" b="b"/>
              <a:pathLst>
                <a:path w="1231265" h="44450">
                  <a:moveTo>
                    <a:pt x="307802" y="0"/>
                  </a:moveTo>
                  <a:lnTo>
                    <a:pt x="395746" y="0"/>
                  </a:lnTo>
                </a:path>
                <a:path w="1231265" h="44450">
                  <a:moveTo>
                    <a:pt x="439718" y="0"/>
                  </a:moveTo>
                  <a:lnTo>
                    <a:pt x="527661" y="0"/>
                  </a:lnTo>
                </a:path>
                <a:path w="1231265" h="44450">
                  <a:moveTo>
                    <a:pt x="571633" y="0"/>
                  </a:moveTo>
                  <a:lnTo>
                    <a:pt x="703548" y="0"/>
                  </a:lnTo>
                </a:path>
                <a:path w="1231265" h="44450">
                  <a:moveTo>
                    <a:pt x="747520" y="0"/>
                  </a:moveTo>
                  <a:lnTo>
                    <a:pt x="879436" y="0"/>
                  </a:lnTo>
                </a:path>
                <a:path w="1231265" h="44450">
                  <a:moveTo>
                    <a:pt x="967379" y="0"/>
                  </a:moveTo>
                  <a:lnTo>
                    <a:pt x="1231210" y="0"/>
                  </a:lnTo>
                </a:path>
                <a:path w="1231265" h="44450">
                  <a:moveTo>
                    <a:pt x="0" y="43971"/>
                  </a:moveTo>
                  <a:lnTo>
                    <a:pt x="87943" y="43971"/>
                  </a:lnTo>
                </a:path>
                <a:path w="1231265" h="44450">
                  <a:moveTo>
                    <a:pt x="131915" y="43971"/>
                  </a:moveTo>
                  <a:lnTo>
                    <a:pt x="175887" y="43971"/>
                  </a:lnTo>
                </a:path>
                <a:path w="1231265" h="44450">
                  <a:moveTo>
                    <a:pt x="219859" y="43971"/>
                  </a:moveTo>
                  <a:lnTo>
                    <a:pt x="263830" y="43971"/>
                  </a:lnTo>
                </a:path>
                <a:path w="1231265" h="44450">
                  <a:moveTo>
                    <a:pt x="307802" y="43971"/>
                  </a:moveTo>
                  <a:lnTo>
                    <a:pt x="439718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6532588" y="1900230"/>
              <a:ext cx="88265" cy="44450"/>
            </a:xfrm>
            <a:custGeom>
              <a:avLst/>
              <a:gdLst/>
              <a:ahLst/>
              <a:cxnLst/>
              <a:rect l="l" t="t" r="r" b="b"/>
              <a:pathLst>
                <a:path w="88265" h="44450">
                  <a:moveTo>
                    <a:pt x="0" y="0"/>
                  </a:moveTo>
                  <a:lnTo>
                    <a:pt x="87943" y="0"/>
                  </a:lnTo>
                  <a:lnTo>
                    <a:pt x="87943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5741096" y="1922215"/>
              <a:ext cx="1319530" cy="44450"/>
            </a:xfrm>
            <a:custGeom>
              <a:avLst/>
              <a:gdLst/>
              <a:ahLst/>
              <a:cxnLst/>
              <a:rect l="l" t="t" r="r" b="b"/>
              <a:pathLst>
                <a:path w="1319530" h="44450">
                  <a:moveTo>
                    <a:pt x="967379" y="0"/>
                  </a:moveTo>
                  <a:lnTo>
                    <a:pt x="1055323" y="0"/>
                  </a:lnTo>
                </a:path>
                <a:path w="1319530" h="44450">
                  <a:moveTo>
                    <a:pt x="1099295" y="0"/>
                  </a:moveTo>
                  <a:lnTo>
                    <a:pt x="1187238" y="0"/>
                  </a:lnTo>
                </a:path>
                <a:path w="1319530" h="44450">
                  <a:moveTo>
                    <a:pt x="1275182" y="0"/>
                  </a:moveTo>
                  <a:lnTo>
                    <a:pt x="1319154" y="0"/>
                  </a:lnTo>
                </a:path>
                <a:path w="1319530" h="44450">
                  <a:moveTo>
                    <a:pt x="0" y="43971"/>
                  </a:moveTo>
                  <a:lnTo>
                    <a:pt x="131915" y="43971"/>
                  </a:lnTo>
                </a:path>
                <a:path w="1319530" h="44450">
                  <a:moveTo>
                    <a:pt x="395746" y="43971"/>
                  </a:moveTo>
                  <a:lnTo>
                    <a:pt x="527661" y="43971"/>
                  </a:lnTo>
                </a:path>
                <a:path w="1319530" h="44450">
                  <a:moveTo>
                    <a:pt x="659577" y="43971"/>
                  </a:moveTo>
                  <a:lnTo>
                    <a:pt x="747520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6532588" y="1944201"/>
              <a:ext cx="88265" cy="44450"/>
            </a:xfrm>
            <a:custGeom>
              <a:avLst/>
              <a:gdLst/>
              <a:ahLst/>
              <a:cxnLst/>
              <a:rect l="l" t="t" r="r" b="b"/>
              <a:pathLst>
                <a:path w="88265" h="44450">
                  <a:moveTo>
                    <a:pt x="0" y="0"/>
                  </a:moveTo>
                  <a:lnTo>
                    <a:pt x="87943" y="0"/>
                  </a:lnTo>
                  <a:lnTo>
                    <a:pt x="87943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6664504" y="1966187"/>
              <a:ext cx="527685" cy="0"/>
            </a:xfrm>
            <a:custGeom>
              <a:avLst/>
              <a:gdLst/>
              <a:ahLst/>
              <a:cxnLst/>
              <a:rect l="l" t="t" r="r" b="b"/>
              <a:pathLst>
                <a:path w="527684">
                  <a:moveTo>
                    <a:pt x="0" y="0"/>
                  </a:moveTo>
                  <a:lnTo>
                    <a:pt x="87943" y="0"/>
                  </a:lnTo>
                </a:path>
                <a:path w="527684">
                  <a:moveTo>
                    <a:pt x="131915" y="0"/>
                  </a:moveTo>
                  <a:lnTo>
                    <a:pt x="219859" y="0"/>
                  </a:lnTo>
                </a:path>
                <a:path w="527684">
                  <a:moveTo>
                    <a:pt x="263830" y="0"/>
                  </a:moveTo>
                  <a:lnTo>
                    <a:pt x="439718" y="0"/>
                  </a:lnTo>
                </a:path>
                <a:path w="527684">
                  <a:moveTo>
                    <a:pt x="483689" y="0"/>
                  </a:moveTo>
                  <a:lnTo>
                    <a:pt x="52766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5741096" y="1988173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5873011" y="2010159"/>
              <a:ext cx="835660" cy="0"/>
            </a:xfrm>
            <a:custGeom>
              <a:avLst/>
              <a:gdLst/>
              <a:ahLst/>
              <a:cxnLst/>
              <a:rect l="l" t="t" r="r" b="b"/>
              <a:pathLst>
                <a:path w="835659">
                  <a:moveTo>
                    <a:pt x="0" y="0"/>
                  </a:moveTo>
                  <a:lnTo>
                    <a:pt x="87943" y="0"/>
                  </a:lnTo>
                </a:path>
                <a:path w="835659">
                  <a:moveTo>
                    <a:pt x="131915" y="0"/>
                  </a:moveTo>
                  <a:lnTo>
                    <a:pt x="175887" y="0"/>
                  </a:lnTo>
                </a:path>
                <a:path w="835659">
                  <a:moveTo>
                    <a:pt x="219859" y="0"/>
                  </a:moveTo>
                  <a:lnTo>
                    <a:pt x="263830" y="0"/>
                  </a:lnTo>
                </a:path>
                <a:path w="835659">
                  <a:moveTo>
                    <a:pt x="395746" y="0"/>
                  </a:moveTo>
                  <a:lnTo>
                    <a:pt x="483689" y="0"/>
                  </a:lnTo>
                </a:path>
                <a:path w="835659">
                  <a:moveTo>
                    <a:pt x="703548" y="0"/>
                  </a:moveTo>
                  <a:lnTo>
                    <a:pt x="835464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6884363" y="1988173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6972306" y="2010159"/>
              <a:ext cx="175895" cy="0"/>
            </a:xfrm>
            <a:custGeom>
              <a:avLst/>
              <a:gdLst/>
              <a:ahLst/>
              <a:cxnLst/>
              <a:rect l="l" t="t" r="r" b="b"/>
              <a:pathLst>
                <a:path w="175894">
                  <a:moveTo>
                    <a:pt x="0" y="0"/>
                  </a:moveTo>
                  <a:lnTo>
                    <a:pt x="87943" y="0"/>
                  </a:lnTo>
                </a:path>
                <a:path w="175894">
                  <a:moveTo>
                    <a:pt x="131915" y="0"/>
                  </a:moveTo>
                  <a:lnTo>
                    <a:pt x="175887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5741096" y="203214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5829040" y="2054131"/>
              <a:ext cx="1011555" cy="0"/>
            </a:xfrm>
            <a:custGeom>
              <a:avLst/>
              <a:gdLst/>
              <a:ahLst/>
              <a:cxnLst/>
              <a:rect l="l" t="t" r="r" b="b"/>
              <a:pathLst>
                <a:path w="1011555">
                  <a:moveTo>
                    <a:pt x="0" y="0"/>
                  </a:moveTo>
                  <a:lnTo>
                    <a:pt x="87943" y="0"/>
                  </a:lnTo>
                </a:path>
                <a:path w="1011555">
                  <a:moveTo>
                    <a:pt x="131915" y="0"/>
                  </a:moveTo>
                  <a:lnTo>
                    <a:pt x="175887" y="0"/>
                  </a:lnTo>
                </a:path>
                <a:path w="1011555">
                  <a:moveTo>
                    <a:pt x="219859" y="0"/>
                  </a:moveTo>
                  <a:lnTo>
                    <a:pt x="263830" y="0"/>
                  </a:lnTo>
                </a:path>
                <a:path w="1011555">
                  <a:moveTo>
                    <a:pt x="307802" y="0"/>
                  </a:moveTo>
                  <a:lnTo>
                    <a:pt x="395746" y="0"/>
                  </a:lnTo>
                </a:path>
                <a:path w="1011555">
                  <a:moveTo>
                    <a:pt x="483689" y="0"/>
                  </a:moveTo>
                  <a:lnTo>
                    <a:pt x="527661" y="0"/>
                  </a:lnTo>
                </a:path>
                <a:path w="1011555">
                  <a:moveTo>
                    <a:pt x="615605" y="0"/>
                  </a:moveTo>
                  <a:lnTo>
                    <a:pt x="659577" y="0"/>
                  </a:lnTo>
                </a:path>
                <a:path w="1011555">
                  <a:moveTo>
                    <a:pt x="835464" y="0"/>
                  </a:moveTo>
                  <a:lnTo>
                    <a:pt x="923407" y="0"/>
                  </a:lnTo>
                </a:path>
                <a:path w="1011555">
                  <a:moveTo>
                    <a:pt x="967379" y="0"/>
                  </a:moveTo>
                  <a:lnTo>
                    <a:pt x="101135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6884363" y="203214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7060250" y="2054131"/>
              <a:ext cx="132080" cy="0"/>
            </a:xfrm>
            <a:custGeom>
              <a:avLst/>
              <a:gdLst/>
              <a:ahLst/>
              <a:cxnLst/>
              <a:rect l="l" t="t" r="r" b="b"/>
              <a:pathLst>
                <a:path w="132080">
                  <a:moveTo>
                    <a:pt x="0" y="0"/>
                  </a:moveTo>
                  <a:lnTo>
                    <a:pt x="13191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5741096" y="2076117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5960955" y="2098103"/>
              <a:ext cx="1055370" cy="44450"/>
            </a:xfrm>
            <a:custGeom>
              <a:avLst/>
              <a:gdLst/>
              <a:ahLst/>
              <a:cxnLst/>
              <a:rect l="l" t="t" r="r" b="b"/>
              <a:pathLst>
                <a:path w="1055369" h="44450">
                  <a:moveTo>
                    <a:pt x="0" y="0"/>
                  </a:moveTo>
                  <a:lnTo>
                    <a:pt x="175887" y="0"/>
                  </a:lnTo>
                </a:path>
                <a:path w="1055369" h="44450">
                  <a:moveTo>
                    <a:pt x="219859" y="0"/>
                  </a:moveTo>
                  <a:lnTo>
                    <a:pt x="263830" y="0"/>
                  </a:lnTo>
                </a:path>
                <a:path w="1055369" h="44450">
                  <a:moveTo>
                    <a:pt x="351774" y="0"/>
                  </a:moveTo>
                  <a:lnTo>
                    <a:pt x="439718" y="0"/>
                  </a:lnTo>
                </a:path>
                <a:path w="1055369" h="44450">
                  <a:moveTo>
                    <a:pt x="527661" y="0"/>
                  </a:moveTo>
                  <a:lnTo>
                    <a:pt x="571633" y="0"/>
                  </a:lnTo>
                </a:path>
                <a:path w="1055369" h="44450">
                  <a:moveTo>
                    <a:pt x="747520" y="0"/>
                  </a:moveTo>
                  <a:lnTo>
                    <a:pt x="791492" y="0"/>
                  </a:lnTo>
                </a:path>
                <a:path w="1055369" h="44450">
                  <a:moveTo>
                    <a:pt x="835464" y="0"/>
                  </a:moveTo>
                  <a:lnTo>
                    <a:pt x="1055323" y="0"/>
                  </a:lnTo>
                </a:path>
                <a:path w="1055369" h="44450">
                  <a:moveTo>
                    <a:pt x="131915" y="43971"/>
                  </a:moveTo>
                  <a:lnTo>
                    <a:pt x="307802" y="43971"/>
                  </a:lnTo>
                </a:path>
                <a:path w="1055369" h="44450">
                  <a:moveTo>
                    <a:pt x="351774" y="43971"/>
                  </a:moveTo>
                  <a:lnTo>
                    <a:pt x="395746" y="43971"/>
                  </a:lnTo>
                </a:path>
                <a:path w="1055369" h="44450">
                  <a:moveTo>
                    <a:pt x="483689" y="43971"/>
                  </a:moveTo>
                  <a:lnTo>
                    <a:pt x="659577" y="43971"/>
                  </a:lnTo>
                </a:path>
                <a:path w="1055369" h="44450">
                  <a:moveTo>
                    <a:pt x="703548" y="43971"/>
                  </a:moveTo>
                  <a:lnTo>
                    <a:pt x="747520" y="43971"/>
                  </a:lnTo>
                </a:path>
                <a:path w="1055369" h="44450">
                  <a:moveTo>
                    <a:pt x="835464" y="43971"/>
                  </a:moveTo>
                  <a:lnTo>
                    <a:pt x="879436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6972306" y="212008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5741096" y="2142074"/>
              <a:ext cx="1451610" cy="44450"/>
            </a:xfrm>
            <a:custGeom>
              <a:avLst/>
              <a:gdLst/>
              <a:ahLst/>
              <a:cxnLst/>
              <a:rect l="l" t="t" r="r" b="b"/>
              <a:pathLst>
                <a:path w="1451609" h="44450">
                  <a:moveTo>
                    <a:pt x="1319154" y="0"/>
                  </a:moveTo>
                  <a:lnTo>
                    <a:pt x="1451069" y="0"/>
                  </a:lnTo>
                </a:path>
                <a:path w="1451609" h="44450">
                  <a:moveTo>
                    <a:pt x="0" y="43971"/>
                  </a:moveTo>
                  <a:lnTo>
                    <a:pt x="307802" y="43971"/>
                  </a:lnTo>
                </a:path>
                <a:path w="1451609" h="44450">
                  <a:moveTo>
                    <a:pt x="439718" y="43971"/>
                  </a:moveTo>
                  <a:lnTo>
                    <a:pt x="527661" y="43971"/>
                  </a:lnTo>
                </a:path>
                <a:path w="1451609" h="44450">
                  <a:moveTo>
                    <a:pt x="571633" y="43971"/>
                  </a:moveTo>
                  <a:lnTo>
                    <a:pt x="791492" y="43971"/>
                  </a:lnTo>
                </a:path>
                <a:path w="1451609" h="44450">
                  <a:moveTo>
                    <a:pt x="879436" y="43971"/>
                  </a:moveTo>
                  <a:lnTo>
                    <a:pt x="923407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6752447" y="2164060"/>
              <a:ext cx="88265" cy="44450"/>
            </a:xfrm>
            <a:custGeom>
              <a:avLst/>
              <a:gdLst/>
              <a:ahLst/>
              <a:cxnLst/>
              <a:rect l="l" t="t" r="r" b="b"/>
              <a:pathLst>
                <a:path w="88265" h="44450">
                  <a:moveTo>
                    <a:pt x="0" y="0"/>
                  </a:moveTo>
                  <a:lnTo>
                    <a:pt x="87943" y="0"/>
                  </a:lnTo>
                  <a:lnTo>
                    <a:pt x="87943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6884363" y="2186046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397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6972306" y="2164060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7060250" y="2186046"/>
              <a:ext cx="88265" cy="0"/>
            </a:xfrm>
            <a:custGeom>
              <a:avLst/>
              <a:gdLst/>
              <a:ahLst/>
              <a:cxnLst/>
              <a:rect l="l" t="t" r="r" b="b"/>
              <a:pathLst>
                <a:path w="88265">
                  <a:moveTo>
                    <a:pt x="0" y="0"/>
                  </a:moveTo>
                  <a:lnTo>
                    <a:pt x="87943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5741092" y="2208034"/>
              <a:ext cx="396240" cy="44450"/>
            </a:xfrm>
            <a:custGeom>
              <a:avLst/>
              <a:gdLst/>
              <a:ahLst/>
              <a:cxnLst/>
              <a:rect l="l" t="t" r="r" b="b"/>
              <a:pathLst>
                <a:path w="396240" h="44450">
                  <a:moveTo>
                    <a:pt x="43967" y="0"/>
                  </a:moveTo>
                  <a:lnTo>
                    <a:pt x="0" y="0"/>
                  </a:lnTo>
                  <a:lnTo>
                    <a:pt x="0" y="43980"/>
                  </a:lnTo>
                  <a:lnTo>
                    <a:pt x="43967" y="43980"/>
                  </a:lnTo>
                  <a:lnTo>
                    <a:pt x="43967" y="0"/>
                  </a:lnTo>
                  <a:close/>
                </a:path>
                <a:path w="396240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80"/>
                  </a:lnTo>
                  <a:lnTo>
                    <a:pt x="307797" y="43980"/>
                  </a:lnTo>
                  <a:lnTo>
                    <a:pt x="307797" y="0"/>
                  </a:lnTo>
                  <a:close/>
                </a:path>
                <a:path w="396240" h="44450">
                  <a:moveTo>
                    <a:pt x="395744" y="0"/>
                  </a:moveTo>
                  <a:lnTo>
                    <a:pt x="351777" y="0"/>
                  </a:lnTo>
                  <a:lnTo>
                    <a:pt x="351777" y="43980"/>
                  </a:lnTo>
                  <a:lnTo>
                    <a:pt x="395744" y="43980"/>
                  </a:lnTo>
                  <a:lnTo>
                    <a:pt x="395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6180814" y="2230018"/>
              <a:ext cx="527685" cy="0"/>
            </a:xfrm>
            <a:custGeom>
              <a:avLst/>
              <a:gdLst/>
              <a:ahLst/>
              <a:cxnLst/>
              <a:rect l="l" t="t" r="r" b="b"/>
              <a:pathLst>
                <a:path w="527684">
                  <a:moveTo>
                    <a:pt x="0" y="0"/>
                  </a:moveTo>
                  <a:lnTo>
                    <a:pt x="131915" y="0"/>
                  </a:lnTo>
                </a:path>
                <a:path w="527684">
                  <a:moveTo>
                    <a:pt x="263830" y="0"/>
                  </a:moveTo>
                  <a:lnTo>
                    <a:pt x="395746" y="0"/>
                  </a:lnTo>
                </a:path>
                <a:path w="527684">
                  <a:moveTo>
                    <a:pt x="483689" y="0"/>
                  </a:moveTo>
                  <a:lnTo>
                    <a:pt x="52766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6752447" y="2208032"/>
              <a:ext cx="88265" cy="44450"/>
            </a:xfrm>
            <a:custGeom>
              <a:avLst/>
              <a:gdLst/>
              <a:ahLst/>
              <a:cxnLst/>
              <a:rect l="l" t="t" r="r" b="b"/>
              <a:pathLst>
                <a:path w="88265" h="44450">
                  <a:moveTo>
                    <a:pt x="0" y="0"/>
                  </a:moveTo>
                  <a:lnTo>
                    <a:pt x="87943" y="0"/>
                  </a:lnTo>
                  <a:lnTo>
                    <a:pt x="87943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6972306" y="2230018"/>
              <a:ext cx="220345" cy="0"/>
            </a:xfrm>
            <a:custGeom>
              <a:avLst/>
              <a:gdLst/>
              <a:ahLst/>
              <a:cxnLst/>
              <a:rect l="l" t="t" r="r" b="b"/>
              <a:pathLst>
                <a:path w="220344">
                  <a:moveTo>
                    <a:pt x="0" y="0"/>
                  </a:moveTo>
                  <a:lnTo>
                    <a:pt x="219859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5741092" y="2252014"/>
              <a:ext cx="396240" cy="44450"/>
            </a:xfrm>
            <a:custGeom>
              <a:avLst/>
              <a:gdLst/>
              <a:ahLst/>
              <a:cxnLst/>
              <a:rect l="l" t="t" r="r" b="b"/>
              <a:pathLst>
                <a:path w="396240" h="44450">
                  <a:moveTo>
                    <a:pt x="43967" y="0"/>
                  </a:moveTo>
                  <a:lnTo>
                    <a:pt x="0" y="0"/>
                  </a:lnTo>
                  <a:lnTo>
                    <a:pt x="0" y="43967"/>
                  </a:lnTo>
                  <a:lnTo>
                    <a:pt x="43967" y="43967"/>
                  </a:lnTo>
                  <a:lnTo>
                    <a:pt x="43967" y="0"/>
                  </a:lnTo>
                  <a:close/>
                </a:path>
                <a:path w="396240" h="44450">
                  <a:moveTo>
                    <a:pt x="219862" y="0"/>
                  </a:moveTo>
                  <a:lnTo>
                    <a:pt x="87947" y="0"/>
                  </a:lnTo>
                  <a:lnTo>
                    <a:pt x="87947" y="43967"/>
                  </a:lnTo>
                  <a:lnTo>
                    <a:pt x="219862" y="43967"/>
                  </a:lnTo>
                  <a:lnTo>
                    <a:pt x="219862" y="0"/>
                  </a:lnTo>
                  <a:close/>
                </a:path>
                <a:path w="396240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67"/>
                  </a:lnTo>
                  <a:lnTo>
                    <a:pt x="307797" y="43967"/>
                  </a:lnTo>
                  <a:lnTo>
                    <a:pt x="307797" y="0"/>
                  </a:lnTo>
                  <a:close/>
                </a:path>
                <a:path w="396240" h="44450">
                  <a:moveTo>
                    <a:pt x="395744" y="0"/>
                  </a:moveTo>
                  <a:lnTo>
                    <a:pt x="351777" y="0"/>
                  </a:lnTo>
                  <a:lnTo>
                    <a:pt x="351777" y="43967"/>
                  </a:lnTo>
                  <a:lnTo>
                    <a:pt x="395744" y="43967"/>
                  </a:lnTo>
                  <a:lnTo>
                    <a:pt x="395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6180814" y="2273990"/>
              <a:ext cx="1011555" cy="0"/>
            </a:xfrm>
            <a:custGeom>
              <a:avLst/>
              <a:gdLst/>
              <a:ahLst/>
              <a:cxnLst/>
              <a:rect l="l" t="t" r="r" b="b"/>
              <a:pathLst>
                <a:path w="1011555">
                  <a:moveTo>
                    <a:pt x="0" y="0"/>
                  </a:moveTo>
                  <a:lnTo>
                    <a:pt x="87943" y="0"/>
                  </a:lnTo>
                </a:path>
                <a:path w="1011555">
                  <a:moveTo>
                    <a:pt x="131915" y="0"/>
                  </a:moveTo>
                  <a:lnTo>
                    <a:pt x="219859" y="0"/>
                  </a:lnTo>
                </a:path>
                <a:path w="1011555">
                  <a:moveTo>
                    <a:pt x="263830" y="0"/>
                  </a:moveTo>
                  <a:lnTo>
                    <a:pt x="307802" y="0"/>
                  </a:lnTo>
                </a:path>
                <a:path w="1011555">
                  <a:moveTo>
                    <a:pt x="439718" y="0"/>
                  </a:moveTo>
                  <a:lnTo>
                    <a:pt x="527661" y="0"/>
                  </a:lnTo>
                </a:path>
                <a:path w="1011555">
                  <a:moveTo>
                    <a:pt x="615605" y="0"/>
                  </a:moveTo>
                  <a:lnTo>
                    <a:pt x="879436" y="0"/>
                  </a:lnTo>
                </a:path>
                <a:path w="1011555">
                  <a:moveTo>
                    <a:pt x="923407" y="0"/>
                  </a:moveTo>
                  <a:lnTo>
                    <a:pt x="101135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5741092" y="2295981"/>
              <a:ext cx="307975" cy="44450"/>
            </a:xfrm>
            <a:custGeom>
              <a:avLst/>
              <a:gdLst/>
              <a:ahLst/>
              <a:cxnLst/>
              <a:rect l="l" t="t" r="r" b="b"/>
              <a:pathLst>
                <a:path w="307975" h="44450">
                  <a:moveTo>
                    <a:pt x="43967" y="0"/>
                  </a:moveTo>
                  <a:lnTo>
                    <a:pt x="0" y="0"/>
                  </a:lnTo>
                  <a:lnTo>
                    <a:pt x="0" y="43967"/>
                  </a:lnTo>
                  <a:lnTo>
                    <a:pt x="43967" y="43967"/>
                  </a:lnTo>
                  <a:lnTo>
                    <a:pt x="43967" y="0"/>
                  </a:lnTo>
                  <a:close/>
                </a:path>
                <a:path w="307975" h="44450">
                  <a:moveTo>
                    <a:pt x="219862" y="0"/>
                  </a:moveTo>
                  <a:lnTo>
                    <a:pt x="87947" y="0"/>
                  </a:lnTo>
                  <a:lnTo>
                    <a:pt x="87947" y="43967"/>
                  </a:lnTo>
                  <a:lnTo>
                    <a:pt x="219862" y="43967"/>
                  </a:lnTo>
                  <a:lnTo>
                    <a:pt x="219862" y="0"/>
                  </a:lnTo>
                  <a:close/>
                </a:path>
                <a:path w="307975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67"/>
                  </a:lnTo>
                  <a:lnTo>
                    <a:pt x="307797" y="43967"/>
                  </a:lnTo>
                  <a:lnTo>
                    <a:pt x="3077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6092870" y="2317962"/>
              <a:ext cx="923925" cy="0"/>
            </a:xfrm>
            <a:custGeom>
              <a:avLst/>
              <a:gdLst/>
              <a:ahLst/>
              <a:cxnLst/>
              <a:rect l="l" t="t" r="r" b="b"/>
              <a:pathLst>
                <a:path w="923925">
                  <a:moveTo>
                    <a:pt x="0" y="0"/>
                  </a:moveTo>
                  <a:lnTo>
                    <a:pt x="175887" y="0"/>
                  </a:lnTo>
                </a:path>
                <a:path w="923925">
                  <a:moveTo>
                    <a:pt x="307802" y="0"/>
                  </a:moveTo>
                  <a:lnTo>
                    <a:pt x="351774" y="0"/>
                  </a:lnTo>
                </a:path>
                <a:path w="923925">
                  <a:moveTo>
                    <a:pt x="439718" y="0"/>
                  </a:moveTo>
                  <a:lnTo>
                    <a:pt x="483689" y="0"/>
                  </a:lnTo>
                </a:path>
                <a:path w="923925">
                  <a:moveTo>
                    <a:pt x="571633" y="0"/>
                  </a:moveTo>
                  <a:lnTo>
                    <a:pt x="615605" y="0"/>
                  </a:lnTo>
                </a:path>
                <a:path w="923925">
                  <a:moveTo>
                    <a:pt x="659577" y="0"/>
                  </a:moveTo>
                  <a:lnTo>
                    <a:pt x="791492" y="0"/>
                  </a:lnTo>
                </a:path>
                <a:path w="923925">
                  <a:moveTo>
                    <a:pt x="879436" y="0"/>
                  </a:moveTo>
                  <a:lnTo>
                    <a:pt x="923407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7060250" y="2295976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7148194" y="2317962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397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5741092" y="2339949"/>
              <a:ext cx="307975" cy="44450"/>
            </a:xfrm>
            <a:custGeom>
              <a:avLst/>
              <a:gdLst/>
              <a:ahLst/>
              <a:cxnLst/>
              <a:rect l="l" t="t" r="r" b="b"/>
              <a:pathLst>
                <a:path w="307975" h="44450">
                  <a:moveTo>
                    <a:pt x="43967" y="0"/>
                  </a:moveTo>
                  <a:lnTo>
                    <a:pt x="0" y="0"/>
                  </a:lnTo>
                  <a:lnTo>
                    <a:pt x="0" y="43980"/>
                  </a:lnTo>
                  <a:lnTo>
                    <a:pt x="43967" y="43980"/>
                  </a:lnTo>
                  <a:lnTo>
                    <a:pt x="43967" y="0"/>
                  </a:lnTo>
                  <a:close/>
                </a:path>
                <a:path w="307975" h="44450">
                  <a:moveTo>
                    <a:pt x="219862" y="0"/>
                  </a:moveTo>
                  <a:lnTo>
                    <a:pt x="87947" y="0"/>
                  </a:lnTo>
                  <a:lnTo>
                    <a:pt x="87947" y="43980"/>
                  </a:lnTo>
                  <a:lnTo>
                    <a:pt x="219862" y="43980"/>
                  </a:lnTo>
                  <a:lnTo>
                    <a:pt x="219862" y="0"/>
                  </a:lnTo>
                  <a:close/>
                </a:path>
                <a:path w="307975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80"/>
                  </a:lnTo>
                  <a:lnTo>
                    <a:pt x="307797" y="43980"/>
                  </a:lnTo>
                  <a:lnTo>
                    <a:pt x="3077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6092870" y="2361933"/>
              <a:ext cx="879475" cy="0"/>
            </a:xfrm>
            <a:custGeom>
              <a:avLst/>
              <a:gdLst/>
              <a:ahLst/>
              <a:cxnLst/>
              <a:rect l="l" t="t" r="r" b="b"/>
              <a:pathLst>
                <a:path w="879475">
                  <a:moveTo>
                    <a:pt x="0" y="0"/>
                  </a:moveTo>
                  <a:lnTo>
                    <a:pt x="43971" y="0"/>
                  </a:lnTo>
                </a:path>
                <a:path w="879475">
                  <a:moveTo>
                    <a:pt x="175887" y="0"/>
                  </a:moveTo>
                  <a:lnTo>
                    <a:pt x="395746" y="0"/>
                  </a:lnTo>
                </a:path>
                <a:path w="879475">
                  <a:moveTo>
                    <a:pt x="439718" y="0"/>
                  </a:moveTo>
                  <a:lnTo>
                    <a:pt x="527661" y="0"/>
                  </a:lnTo>
                </a:path>
                <a:path w="879475">
                  <a:moveTo>
                    <a:pt x="571633" y="0"/>
                  </a:moveTo>
                  <a:lnTo>
                    <a:pt x="659577" y="0"/>
                  </a:lnTo>
                </a:path>
                <a:path w="879475">
                  <a:moveTo>
                    <a:pt x="703548" y="0"/>
                  </a:moveTo>
                  <a:lnTo>
                    <a:pt x="747520" y="0"/>
                  </a:lnTo>
                </a:path>
                <a:path w="879475">
                  <a:moveTo>
                    <a:pt x="791492" y="0"/>
                  </a:moveTo>
                  <a:lnTo>
                    <a:pt x="879436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5741092" y="2339949"/>
              <a:ext cx="1363345" cy="88265"/>
            </a:xfrm>
            <a:custGeom>
              <a:avLst/>
              <a:gdLst/>
              <a:ahLst/>
              <a:cxnLst/>
              <a:rect l="l" t="t" r="r" b="b"/>
              <a:pathLst>
                <a:path w="1363344" h="88264">
                  <a:moveTo>
                    <a:pt x="43967" y="43980"/>
                  </a:moveTo>
                  <a:lnTo>
                    <a:pt x="0" y="43980"/>
                  </a:lnTo>
                  <a:lnTo>
                    <a:pt x="0" y="87947"/>
                  </a:lnTo>
                  <a:lnTo>
                    <a:pt x="43967" y="87947"/>
                  </a:lnTo>
                  <a:lnTo>
                    <a:pt x="43967" y="43980"/>
                  </a:lnTo>
                  <a:close/>
                </a:path>
                <a:path w="1363344" h="88264">
                  <a:moveTo>
                    <a:pt x="307797" y="43980"/>
                  </a:moveTo>
                  <a:lnTo>
                    <a:pt x="263829" y="43980"/>
                  </a:lnTo>
                  <a:lnTo>
                    <a:pt x="263829" y="87947"/>
                  </a:lnTo>
                  <a:lnTo>
                    <a:pt x="307797" y="87947"/>
                  </a:lnTo>
                  <a:lnTo>
                    <a:pt x="307797" y="43980"/>
                  </a:lnTo>
                  <a:close/>
                </a:path>
                <a:path w="1363344" h="88264">
                  <a:moveTo>
                    <a:pt x="1363129" y="0"/>
                  </a:moveTo>
                  <a:lnTo>
                    <a:pt x="1319149" y="0"/>
                  </a:lnTo>
                  <a:lnTo>
                    <a:pt x="1319149" y="43980"/>
                  </a:lnTo>
                  <a:lnTo>
                    <a:pt x="1363129" y="43980"/>
                  </a:lnTo>
                  <a:lnTo>
                    <a:pt x="13631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6136842" y="2405905"/>
              <a:ext cx="220345" cy="0"/>
            </a:xfrm>
            <a:custGeom>
              <a:avLst/>
              <a:gdLst/>
              <a:ahLst/>
              <a:cxnLst/>
              <a:rect l="l" t="t" r="r" b="b"/>
              <a:pathLst>
                <a:path w="220344">
                  <a:moveTo>
                    <a:pt x="0" y="0"/>
                  </a:moveTo>
                  <a:lnTo>
                    <a:pt x="43971" y="0"/>
                  </a:lnTo>
                </a:path>
                <a:path w="220344">
                  <a:moveTo>
                    <a:pt x="87943" y="0"/>
                  </a:moveTo>
                  <a:lnTo>
                    <a:pt x="131915" y="0"/>
                  </a:lnTo>
                </a:path>
                <a:path w="220344">
                  <a:moveTo>
                    <a:pt x="175887" y="0"/>
                  </a:moveTo>
                  <a:lnTo>
                    <a:pt x="219859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6400673" y="238391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5741096" y="2405905"/>
              <a:ext cx="1275715" cy="44450"/>
            </a:xfrm>
            <a:custGeom>
              <a:avLst/>
              <a:gdLst/>
              <a:ahLst/>
              <a:cxnLst/>
              <a:rect l="l" t="t" r="r" b="b"/>
              <a:pathLst>
                <a:path w="1275715" h="44450">
                  <a:moveTo>
                    <a:pt x="835464" y="0"/>
                  </a:moveTo>
                  <a:lnTo>
                    <a:pt x="879436" y="0"/>
                  </a:lnTo>
                </a:path>
                <a:path w="1275715" h="44450">
                  <a:moveTo>
                    <a:pt x="923407" y="0"/>
                  </a:moveTo>
                  <a:lnTo>
                    <a:pt x="967379" y="0"/>
                  </a:lnTo>
                </a:path>
                <a:path w="1275715" h="44450">
                  <a:moveTo>
                    <a:pt x="1055323" y="0"/>
                  </a:moveTo>
                  <a:lnTo>
                    <a:pt x="1187238" y="0"/>
                  </a:lnTo>
                </a:path>
                <a:path w="1275715" h="44450">
                  <a:moveTo>
                    <a:pt x="1231210" y="0"/>
                  </a:moveTo>
                  <a:lnTo>
                    <a:pt x="1275182" y="0"/>
                  </a:lnTo>
                </a:path>
                <a:path w="1275715" h="44450">
                  <a:moveTo>
                    <a:pt x="0" y="43971"/>
                  </a:moveTo>
                  <a:lnTo>
                    <a:pt x="307802" y="43971"/>
                  </a:lnTo>
                </a:path>
                <a:path w="1275715" h="44450">
                  <a:moveTo>
                    <a:pt x="351774" y="43971"/>
                  </a:moveTo>
                  <a:lnTo>
                    <a:pt x="395746" y="43971"/>
                  </a:lnTo>
                </a:path>
                <a:path w="1275715" h="44450">
                  <a:moveTo>
                    <a:pt x="439718" y="43971"/>
                  </a:moveTo>
                  <a:lnTo>
                    <a:pt x="483689" y="43971"/>
                  </a:lnTo>
                </a:path>
                <a:path w="1275715" h="44450">
                  <a:moveTo>
                    <a:pt x="527661" y="43971"/>
                  </a:moveTo>
                  <a:lnTo>
                    <a:pt x="615605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6400673" y="2427891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6488617" y="2449877"/>
              <a:ext cx="659765" cy="0"/>
            </a:xfrm>
            <a:custGeom>
              <a:avLst/>
              <a:gdLst/>
              <a:ahLst/>
              <a:cxnLst/>
              <a:rect l="l" t="t" r="r" b="b"/>
              <a:pathLst>
                <a:path w="659765">
                  <a:moveTo>
                    <a:pt x="0" y="0"/>
                  </a:moveTo>
                  <a:lnTo>
                    <a:pt x="87943" y="0"/>
                  </a:lnTo>
                </a:path>
                <a:path w="659765">
                  <a:moveTo>
                    <a:pt x="219859" y="0"/>
                  </a:moveTo>
                  <a:lnTo>
                    <a:pt x="263830" y="0"/>
                  </a:lnTo>
                </a:path>
                <a:path w="659765">
                  <a:moveTo>
                    <a:pt x="307802" y="0"/>
                  </a:moveTo>
                  <a:lnTo>
                    <a:pt x="351774" y="0"/>
                  </a:lnTo>
                </a:path>
                <a:path w="659765">
                  <a:moveTo>
                    <a:pt x="439718" y="0"/>
                  </a:moveTo>
                  <a:lnTo>
                    <a:pt x="483689" y="0"/>
                  </a:lnTo>
                </a:path>
                <a:path w="659765">
                  <a:moveTo>
                    <a:pt x="571633" y="0"/>
                  </a:moveTo>
                  <a:lnTo>
                    <a:pt x="659577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5" name="object 85"/>
          <p:cNvGrpSpPr/>
          <p:nvPr/>
        </p:nvGrpSpPr>
        <p:grpSpPr>
          <a:xfrm>
            <a:off x="1028699" y="836966"/>
            <a:ext cx="8382000" cy="756285"/>
            <a:chOff x="1028699" y="836966"/>
            <a:chExt cx="8382000" cy="756285"/>
          </a:xfrm>
        </p:grpSpPr>
        <p:sp>
          <p:nvSpPr>
            <p:cNvPr id="86" name="object 86"/>
            <p:cNvSpPr/>
            <p:nvPr/>
          </p:nvSpPr>
          <p:spPr>
            <a:xfrm>
              <a:off x="1028699" y="836966"/>
              <a:ext cx="6341745" cy="756285"/>
            </a:xfrm>
            <a:custGeom>
              <a:avLst/>
              <a:gdLst/>
              <a:ahLst/>
              <a:cxnLst/>
              <a:rect l="l" t="t" r="r" b="b"/>
              <a:pathLst>
                <a:path w="6341745" h="756285">
                  <a:moveTo>
                    <a:pt x="5964157" y="755757"/>
                  </a:moveTo>
                  <a:lnTo>
                    <a:pt x="377878" y="755757"/>
                  </a:lnTo>
                  <a:lnTo>
                    <a:pt x="330478" y="752813"/>
                  </a:lnTo>
                  <a:lnTo>
                    <a:pt x="284835" y="744216"/>
                  </a:lnTo>
                  <a:lnTo>
                    <a:pt x="241303" y="730322"/>
                  </a:lnTo>
                  <a:lnTo>
                    <a:pt x="200236" y="711483"/>
                  </a:lnTo>
                  <a:lnTo>
                    <a:pt x="161988" y="688054"/>
                  </a:lnTo>
                  <a:lnTo>
                    <a:pt x="126914" y="660389"/>
                  </a:lnTo>
                  <a:lnTo>
                    <a:pt x="95368" y="628843"/>
                  </a:lnTo>
                  <a:lnTo>
                    <a:pt x="67703" y="593769"/>
                  </a:lnTo>
                  <a:lnTo>
                    <a:pt x="44274" y="555521"/>
                  </a:lnTo>
                  <a:lnTo>
                    <a:pt x="25435" y="514454"/>
                  </a:lnTo>
                  <a:lnTo>
                    <a:pt x="11540" y="470922"/>
                  </a:lnTo>
                  <a:lnTo>
                    <a:pt x="2944" y="425279"/>
                  </a:lnTo>
                  <a:lnTo>
                    <a:pt x="0" y="377878"/>
                  </a:lnTo>
                  <a:lnTo>
                    <a:pt x="2944" y="330478"/>
                  </a:lnTo>
                  <a:lnTo>
                    <a:pt x="11540" y="284835"/>
                  </a:lnTo>
                  <a:lnTo>
                    <a:pt x="25435" y="241303"/>
                  </a:lnTo>
                  <a:lnTo>
                    <a:pt x="44274" y="200236"/>
                  </a:lnTo>
                  <a:lnTo>
                    <a:pt x="67703" y="161988"/>
                  </a:lnTo>
                  <a:lnTo>
                    <a:pt x="95368" y="126914"/>
                  </a:lnTo>
                  <a:lnTo>
                    <a:pt x="126914" y="95368"/>
                  </a:lnTo>
                  <a:lnTo>
                    <a:pt x="161988" y="67703"/>
                  </a:lnTo>
                  <a:lnTo>
                    <a:pt x="200236" y="44274"/>
                  </a:lnTo>
                  <a:lnTo>
                    <a:pt x="241303" y="25435"/>
                  </a:lnTo>
                  <a:lnTo>
                    <a:pt x="284835" y="11540"/>
                  </a:lnTo>
                  <a:lnTo>
                    <a:pt x="330478" y="2944"/>
                  </a:lnTo>
                  <a:lnTo>
                    <a:pt x="377878" y="0"/>
                  </a:lnTo>
                  <a:lnTo>
                    <a:pt x="5964157" y="0"/>
                  </a:lnTo>
                  <a:lnTo>
                    <a:pt x="6011557" y="2944"/>
                  </a:lnTo>
                  <a:lnTo>
                    <a:pt x="6057201" y="11540"/>
                  </a:lnTo>
                  <a:lnTo>
                    <a:pt x="6100733" y="25435"/>
                  </a:lnTo>
                  <a:lnTo>
                    <a:pt x="6141800" y="44274"/>
                  </a:lnTo>
                  <a:lnTo>
                    <a:pt x="6180047" y="67703"/>
                  </a:lnTo>
                  <a:lnTo>
                    <a:pt x="6215121" y="95368"/>
                  </a:lnTo>
                  <a:lnTo>
                    <a:pt x="6246668" y="126914"/>
                  </a:lnTo>
                  <a:lnTo>
                    <a:pt x="6274332" y="161988"/>
                  </a:lnTo>
                  <a:lnTo>
                    <a:pt x="6297761" y="200236"/>
                  </a:lnTo>
                  <a:lnTo>
                    <a:pt x="6316600" y="241303"/>
                  </a:lnTo>
                  <a:lnTo>
                    <a:pt x="6330495" y="284835"/>
                  </a:lnTo>
                  <a:lnTo>
                    <a:pt x="6339091" y="330478"/>
                  </a:lnTo>
                  <a:lnTo>
                    <a:pt x="6341278" y="365679"/>
                  </a:lnTo>
                  <a:lnTo>
                    <a:pt x="6341278" y="390078"/>
                  </a:lnTo>
                  <a:lnTo>
                    <a:pt x="6330495" y="470922"/>
                  </a:lnTo>
                  <a:lnTo>
                    <a:pt x="6316600" y="514454"/>
                  </a:lnTo>
                  <a:lnTo>
                    <a:pt x="6297761" y="555521"/>
                  </a:lnTo>
                  <a:lnTo>
                    <a:pt x="6274332" y="593769"/>
                  </a:lnTo>
                  <a:lnTo>
                    <a:pt x="6246668" y="628843"/>
                  </a:lnTo>
                  <a:lnTo>
                    <a:pt x="6215121" y="660389"/>
                  </a:lnTo>
                  <a:lnTo>
                    <a:pt x="6180047" y="688054"/>
                  </a:lnTo>
                  <a:lnTo>
                    <a:pt x="6141800" y="711483"/>
                  </a:lnTo>
                  <a:lnTo>
                    <a:pt x="6100733" y="730322"/>
                  </a:lnTo>
                  <a:lnTo>
                    <a:pt x="6057201" y="744216"/>
                  </a:lnTo>
                  <a:lnTo>
                    <a:pt x="6011557" y="752813"/>
                  </a:lnTo>
                  <a:lnTo>
                    <a:pt x="5964157" y="7557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7370736" y="836966"/>
              <a:ext cx="2040255" cy="756285"/>
            </a:xfrm>
            <a:custGeom>
              <a:avLst/>
              <a:gdLst/>
              <a:ahLst/>
              <a:cxnLst/>
              <a:rect l="l" t="t" r="r" b="b"/>
              <a:pathLst>
                <a:path w="2040254" h="756285">
                  <a:moveTo>
                    <a:pt x="1663460" y="755757"/>
                  </a:moveTo>
                  <a:lnTo>
                    <a:pt x="377879" y="755757"/>
                  </a:lnTo>
                  <a:lnTo>
                    <a:pt x="330478" y="752813"/>
                  </a:lnTo>
                  <a:lnTo>
                    <a:pt x="284835" y="744216"/>
                  </a:lnTo>
                  <a:lnTo>
                    <a:pt x="241303" y="730322"/>
                  </a:lnTo>
                  <a:lnTo>
                    <a:pt x="200236" y="711483"/>
                  </a:lnTo>
                  <a:lnTo>
                    <a:pt x="161988" y="688054"/>
                  </a:lnTo>
                  <a:lnTo>
                    <a:pt x="126914" y="660389"/>
                  </a:lnTo>
                  <a:lnTo>
                    <a:pt x="95368" y="628843"/>
                  </a:lnTo>
                  <a:lnTo>
                    <a:pt x="67703" y="593769"/>
                  </a:lnTo>
                  <a:lnTo>
                    <a:pt x="44274" y="555521"/>
                  </a:lnTo>
                  <a:lnTo>
                    <a:pt x="25435" y="514454"/>
                  </a:lnTo>
                  <a:lnTo>
                    <a:pt x="11541" y="470922"/>
                  </a:lnTo>
                  <a:lnTo>
                    <a:pt x="2944" y="425279"/>
                  </a:lnTo>
                  <a:lnTo>
                    <a:pt x="0" y="377878"/>
                  </a:lnTo>
                  <a:lnTo>
                    <a:pt x="2944" y="330478"/>
                  </a:lnTo>
                  <a:lnTo>
                    <a:pt x="11541" y="284835"/>
                  </a:lnTo>
                  <a:lnTo>
                    <a:pt x="25435" y="241303"/>
                  </a:lnTo>
                  <a:lnTo>
                    <a:pt x="44274" y="200236"/>
                  </a:lnTo>
                  <a:lnTo>
                    <a:pt x="67703" y="161988"/>
                  </a:lnTo>
                  <a:lnTo>
                    <a:pt x="95368" y="126914"/>
                  </a:lnTo>
                  <a:lnTo>
                    <a:pt x="126914" y="95368"/>
                  </a:lnTo>
                  <a:lnTo>
                    <a:pt x="161988" y="67703"/>
                  </a:lnTo>
                  <a:lnTo>
                    <a:pt x="200236" y="44274"/>
                  </a:lnTo>
                  <a:lnTo>
                    <a:pt x="241303" y="25435"/>
                  </a:lnTo>
                  <a:lnTo>
                    <a:pt x="284835" y="11540"/>
                  </a:lnTo>
                  <a:lnTo>
                    <a:pt x="330478" y="2944"/>
                  </a:lnTo>
                  <a:lnTo>
                    <a:pt x="377879" y="0"/>
                  </a:lnTo>
                  <a:lnTo>
                    <a:pt x="1663460" y="0"/>
                  </a:lnTo>
                  <a:lnTo>
                    <a:pt x="1710860" y="2944"/>
                  </a:lnTo>
                  <a:lnTo>
                    <a:pt x="1756504" y="11540"/>
                  </a:lnTo>
                  <a:lnTo>
                    <a:pt x="1800036" y="25435"/>
                  </a:lnTo>
                  <a:lnTo>
                    <a:pt x="1841103" y="44274"/>
                  </a:lnTo>
                  <a:lnTo>
                    <a:pt x="1879350" y="67703"/>
                  </a:lnTo>
                  <a:lnTo>
                    <a:pt x="1914424" y="95368"/>
                  </a:lnTo>
                  <a:lnTo>
                    <a:pt x="1945971" y="126914"/>
                  </a:lnTo>
                  <a:lnTo>
                    <a:pt x="1973636" y="161988"/>
                  </a:lnTo>
                  <a:lnTo>
                    <a:pt x="1997064" y="200236"/>
                  </a:lnTo>
                  <a:lnTo>
                    <a:pt x="2015903" y="241303"/>
                  </a:lnTo>
                  <a:lnTo>
                    <a:pt x="2029798" y="284835"/>
                  </a:lnTo>
                  <a:lnTo>
                    <a:pt x="2038395" y="330478"/>
                  </a:lnTo>
                  <a:lnTo>
                    <a:pt x="2039954" y="355589"/>
                  </a:lnTo>
                  <a:lnTo>
                    <a:pt x="2039954" y="400167"/>
                  </a:lnTo>
                  <a:lnTo>
                    <a:pt x="2029798" y="470922"/>
                  </a:lnTo>
                  <a:lnTo>
                    <a:pt x="2015903" y="514454"/>
                  </a:lnTo>
                  <a:lnTo>
                    <a:pt x="1997064" y="555521"/>
                  </a:lnTo>
                  <a:lnTo>
                    <a:pt x="1973636" y="593769"/>
                  </a:lnTo>
                  <a:lnTo>
                    <a:pt x="1945971" y="628843"/>
                  </a:lnTo>
                  <a:lnTo>
                    <a:pt x="1914424" y="660389"/>
                  </a:lnTo>
                  <a:lnTo>
                    <a:pt x="1879350" y="688054"/>
                  </a:lnTo>
                  <a:lnTo>
                    <a:pt x="1841103" y="711483"/>
                  </a:lnTo>
                  <a:lnTo>
                    <a:pt x="1800036" y="730322"/>
                  </a:lnTo>
                  <a:lnTo>
                    <a:pt x="1756504" y="744216"/>
                  </a:lnTo>
                  <a:lnTo>
                    <a:pt x="1710860" y="752813"/>
                  </a:lnTo>
                  <a:lnTo>
                    <a:pt x="1663460" y="755757"/>
                  </a:lnTo>
                  <a:close/>
                </a:path>
              </a:pathLst>
            </a:custGeom>
            <a:solidFill>
              <a:srgbClr val="123D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 descr="$PPTXTitle"/>
          <p:cNvSpPr txBox="1">
            <a:spLocks noGrp="1"/>
          </p:cNvSpPr>
          <p:nvPr>
            <p:ph type="title"/>
          </p:nvPr>
        </p:nvSpPr>
        <p:spPr>
          <a:xfrm>
            <a:off x="1335873" y="977370"/>
            <a:ext cx="7743190" cy="4476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6354445" algn="l"/>
              </a:tabLst>
            </a:pPr>
            <a:r>
              <a:rPr sz="2750" b="0" spc="120" dirty="0">
                <a:latin typeface="Trebuchet MS"/>
                <a:cs typeface="Trebuchet MS"/>
              </a:rPr>
              <a:t>Використання</a:t>
            </a:r>
            <a:r>
              <a:rPr sz="2750" b="0" spc="-15" dirty="0">
                <a:latin typeface="Trebuchet MS"/>
                <a:cs typeface="Trebuchet MS"/>
              </a:rPr>
              <a:t> </a:t>
            </a:r>
            <a:r>
              <a:rPr sz="2750" dirty="0"/>
              <a:t>грантових</a:t>
            </a:r>
            <a:r>
              <a:rPr sz="2750" spc="70" dirty="0"/>
              <a:t> </a:t>
            </a:r>
            <a:r>
              <a:rPr sz="2750" spc="50" dirty="0"/>
              <a:t>коштів</a:t>
            </a:r>
            <a:r>
              <a:rPr sz="2750" dirty="0"/>
              <a:t>	</a:t>
            </a:r>
            <a:r>
              <a:rPr sz="2750" spc="114" dirty="0">
                <a:solidFill>
                  <a:srgbClr val="FFFFFF"/>
                </a:solidFill>
              </a:rPr>
              <a:t>Пункт</a:t>
            </a:r>
            <a:r>
              <a:rPr sz="2750" spc="-105" dirty="0">
                <a:solidFill>
                  <a:srgbClr val="FFFFFF"/>
                </a:solidFill>
              </a:rPr>
              <a:t> </a:t>
            </a:r>
            <a:r>
              <a:rPr sz="2750" spc="55" dirty="0">
                <a:solidFill>
                  <a:srgbClr val="FFFFFF"/>
                </a:solidFill>
              </a:rPr>
              <a:t>7</a:t>
            </a:r>
            <a:endParaRPr sz="2750">
              <a:latin typeface="Trebuchet MS"/>
              <a:cs typeface="Trebuchet MS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1028699" y="2793675"/>
            <a:ext cx="6339840" cy="2817495"/>
          </a:xfrm>
          <a:custGeom>
            <a:avLst/>
            <a:gdLst/>
            <a:ahLst/>
            <a:cxnLst/>
            <a:rect l="l" t="t" r="r" b="b"/>
            <a:pathLst>
              <a:path w="6339840" h="2817495">
                <a:moveTo>
                  <a:pt x="6008660" y="2817460"/>
                </a:moveTo>
                <a:lnTo>
                  <a:pt x="333375" y="2817460"/>
                </a:lnTo>
                <a:lnTo>
                  <a:pt x="280908" y="2813307"/>
                </a:lnTo>
                <a:lnTo>
                  <a:pt x="230207" y="2801095"/>
                </a:lnTo>
                <a:lnTo>
                  <a:pt x="182165" y="2781196"/>
                </a:lnTo>
                <a:lnTo>
                  <a:pt x="137679" y="2753979"/>
                </a:lnTo>
                <a:lnTo>
                  <a:pt x="97643" y="2719817"/>
                </a:lnTo>
                <a:lnTo>
                  <a:pt x="63480" y="2679781"/>
                </a:lnTo>
                <a:lnTo>
                  <a:pt x="36264" y="2635294"/>
                </a:lnTo>
                <a:lnTo>
                  <a:pt x="16364" y="2587253"/>
                </a:lnTo>
                <a:lnTo>
                  <a:pt x="4153" y="2536551"/>
                </a:lnTo>
                <a:lnTo>
                  <a:pt x="0" y="2484085"/>
                </a:lnTo>
                <a:lnTo>
                  <a:pt x="0" y="333374"/>
                </a:lnTo>
                <a:lnTo>
                  <a:pt x="4153" y="280908"/>
                </a:lnTo>
                <a:lnTo>
                  <a:pt x="16364" y="230207"/>
                </a:lnTo>
                <a:lnTo>
                  <a:pt x="36264" y="182165"/>
                </a:lnTo>
                <a:lnTo>
                  <a:pt x="63480" y="137679"/>
                </a:lnTo>
                <a:lnTo>
                  <a:pt x="97643" y="97643"/>
                </a:lnTo>
                <a:lnTo>
                  <a:pt x="137679" y="63480"/>
                </a:lnTo>
                <a:lnTo>
                  <a:pt x="182165" y="36264"/>
                </a:lnTo>
                <a:lnTo>
                  <a:pt x="230207" y="16364"/>
                </a:lnTo>
                <a:lnTo>
                  <a:pt x="280908" y="4153"/>
                </a:lnTo>
                <a:lnTo>
                  <a:pt x="333375" y="0"/>
                </a:lnTo>
                <a:lnTo>
                  <a:pt x="6008660" y="0"/>
                </a:lnTo>
                <a:lnTo>
                  <a:pt x="6061126" y="4153"/>
                </a:lnTo>
                <a:lnTo>
                  <a:pt x="6111828" y="16364"/>
                </a:lnTo>
                <a:lnTo>
                  <a:pt x="6159870" y="36264"/>
                </a:lnTo>
                <a:lnTo>
                  <a:pt x="6204356" y="63480"/>
                </a:lnTo>
                <a:lnTo>
                  <a:pt x="6244392" y="97643"/>
                </a:lnTo>
                <a:lnTo>
                  <a:pt x="6278554" y="137679"/>
                </a:lnTo>
                <a:lnTo>
                  <a:pt x="6305771" y="182165"/>
                </a:lnTo>
                <a:lnTo>
                  <a:pt x="6325670" y="230207"/>
                </a:lnTo>
                <a:lnTo>
                  <a:pt x="6337882" y="280908"/>
                </a:lnTo>
                <a:lnTo>
                  <a:pt x="6339285" y="298638"/>
                </a:lnTo>
                <a:lnTo>
                  <a:pt x="6339285" y="2518822"/>
                </a:lnTo>
                <a:lnTo>
                  <a:pt x="6325670" y="2587253"/>
                </a:lnTo>
                <a:lnTo>
                  <a:pt x="6305771" y="2635294"/>
                </a:lnTo>
                <a:lnTo>
                  <a:pt x="6278554" y="2679781"/>
                </a:lnTo>
                <a:lnTo>
                  <a:pt x="6244392" y="2719817"/>
                </a:lnTo>
                <a:lnTo>
                  <a:pt x="6204356" y="2753979"/>
                </a:lnTo>
                <a:lnTo>
                  <a:pt x="6159870" y="2781196"/>
                </a:lnTo>
                <a:lnTo>
                  <a:pt x="6111828" y="2801095"/>
                </a:lnTo>
                <a:lnTo>
                  <a:pt x="6061126" y="2813307"/>
                </a:lnTo>
                <a:lnTo>
                  <a:pt x="6008660" y="28174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062104" y="5830211"/>
            <a:ext cx="5223510" cy="3616960"/>
          </a:xfrm>
          <a:custGeom>
            <a:avLst/>
            <a:gdLst/>
            <a:ahLst/>
            <a:cxnLst/>
            <a:rect l="l" t="t" r="r" b="b"/>
            <a:pathLst>
              <a:path w="5223510" h="3616959">
                <a:moveTo>
                  <a:pt x="4890049" y="3616884"/>
                </a:moveTo>
                <a:lnTo>
                  <a:pt x="333375" y="3616884"/>
                </a:lnTo>
                <a:lnTo>
                  <a:pt x="280908" y="3612731"/>
                </a:lnTo>
                <a:lnTo>
                  <a:pt x="230207" y="3600519"/>
                </a:lnTo>
                <a:lnTo>
                  <a:pt x="182165" y="3580620"/>
                </a:lnTo>
                <a:lnTo>
                  <a:pt x="137679" y="3553403"/>
                </a:lnTo>
                <a:lnTo>
                  <a:pt x="97643" y="3519241"/>
                </a:lnTo>
                <a:lnTo>
                  <a:pt x="63480" y="3479205"/>
                </a:lnTo>
                <a:lnTo>
                  <a:pt x="36264" y="3434719"/>
                </a:lnTo>
                <a:lnTo>
                  <a:pt x="16364" y="3386677"/>
                </a:lnTo>
                <a:lnTo>
                  <a:pt x="4152" y="3335975"/>
                </a:lnTo>
                <a:lnTo>
                  <a:pt x="0" y="3283509"/>
                </a:lnTo>
                <a:lnTo>
                  <a:pt x="0" y="333375"/>
                </a:lnTo>
                <a:lnTo>
                  <a:pt x="4152" y="280908"/>
                </a:lnTo>
                <a:lnTo>
                  <a:pt x="16364" y="230207"/>
                </a:lnTo>
                <a:lnTo>
                  <a:pt x="36264" y="182165"/>
                </a:lnTo>
                <a:lnTo>
                  <a:pt x="63480" y="137678"/>
                </a:lnTo>
                <a:lnTo>
                  <a:pt x="97643" y="97642"/>
                </a:lnTo>
                <a:lnTo>
                  <a:pt x="137679" y="63480"/>
                </a:lnTo>
                <a:lnTo>
                  <a:pt x="182165" y="36264"/>
                </a:lnTo>
                <a:lnTo>
                  <a:pt x="230207" y="16364"/>
                </a:lnTo>
                <a:lnTo>
                  <a:pt x="280908" y="4152"/>
                </a:lnTo>
                <a:lnTo>
                  <a:pt x="333375" y="0"/>
                </a:lnTo>
                <a:lnTo>
                  <a:pt x="4890049" y="0"/>
                </a:lnTo>
                <a:lnTo>
                  <a:pt x="4942515" y="4152"/>
                </a:lnTo>
                <a:lnTo>
                  <a:pt x="4993217" y="16364"/>
                </a:lnTo>
                <a:lnTo>
                  <a:pt x="5041259" y="36264"/>
                </a:lnTo>
                <a:lnTo>
                  <a:pt x="5085745" y="63480"/>
                </a:lnTo>
                <a:lnTo>
                  <a:pt x="5125781" y="97642"/>
                </a:lnTo>
                <a:lnTo>
                  <a:pt x="5159944" y="137678"/>
                </a:lnTo>
                <a:lnTo>
                  <a:pt x="5187160" y="182165"/>
                </a:lnTo>
                <a:lnTo>
                  <a:pt x="5207059" y="230207"/>
                </a:lnTo>
                <a:lnTo>
                  <a:pt x="5219271" y="280908"/>
                </a:lnTo>
                <a:lnTo>
                  <a:pt x="5223424" y="333375"/>
                </a:lnTo>
                <a:lnTo>
                  <a:pt x="5223424" y="3283509"/>
                </a:lnTo>
                <a:lnTo>
                  <a:pt x="5219271" y="3335975"/>
                </a:lnTo>
                <a:lnTo>
                  <a:pt x="5207059" y="3386677"/>
                </a:lnTo>
                <a:lnTo>
                  <a:pt x="5187160" y="3434719"/>
                </a:lnTo>
                <a:lnTo>
                  <a:pt x="5159944" y="3479205"/>
                </a:lnTo>
                <a:lnTo>
                  <a:pt x="5125781" y="3519241"/>
                </a:lnTo>
                <a:lnTo>
                  <a:pt x="5085745" y="3553403"/>
                </a:lnTo>
                <a:lnTo>
                  <a:pt x="5041259" y="3580620"/>
                </a:lnTo>
                <a:lnTo>
                  <a:pt x="4993217" y="3600519"/>
                </a:lnTo>
                <a:lnTo>
                  <a:pt x="4942515" y="3612731"/>
                </a:lnTo>
                <a:lnTo>
                  <a:pt x="4890049" y="36168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598187" y="2793675"/>
            <a:ext cx="8903970" cy="2817495"/>
          </a:xfrm>
          <a:custGeom>
            <a:avLst/>
            <a:gdLst/>
            <a:ahLst/>
            <a:cxnLst/>
            <a:rect l="l" t="t" r="r" b="b"/>
            <a:pathLst>
              <a:path w="8903969" h="2817495">
                <a:moveTo>
                  <a:pt x="8571352" y="2817460"/>
                </a:moveTo>
                <a:lnTo>
                  <a:pt x="333375" y="2817460"/>
                </a:lnTo>
                <a:lnTo>
                  <a:pt x="280908" y="2813307"/>
                </a:lnTo>
                <a:lnTo>
                  <a:pt x="230207" y="2801095"/>
                </a:lnTo>
                <a:lnTo>
                  <a:pt x="182165" y="2781196"/>
                </a:lnTo>
                <a:lnTo>
                  <a:pt x="137679" y="2753979"/>
                </a:lnTo>
                <a:lnTo>
                  <a:pt x="97643" y="2719817"/>
                </a:lnTo>
                <a:lnTo>
                  <a:pt x="63480" y="2679781"/>
                </a:lnTo>
                <a:lnTo>
                  <a:pt x="36264" y="2635294"/>
                </a:lnTo>
                <a:lnTo>
                  <a:pt x="16364" y="2587253"/>
                </a:lnTo>
                <a:lnTo>
                  <a:pt x="4153" y="2536551"/>
                </a:lnTo>
                <a:lnTo>
                  <a:pt x="0" y="2484085"/>
                </a:lnTo>
                <a:lnTo>
                  <a:pt x="0" y="333374"/>
                </a:lnTo>
                <a:lnTo>
                  <a:pt x="4153" y="280908"/>
                </a:lnTo>
                <a:lnTo>
                  <a:pt x="16364" y="230207"/>
                </a:lnTo>
                <a:lnTo>
                  <a:pt x="36264" y="182165"/>
                </a:lnTo>
                <a:lnTo>
                  <a:pt x="63480" y="137679"/>
                </a:lnTo>
                <a:lnTo>
                  <a:pt x="97643" y="97643"/>
                </a:lnTo>
                <a:lnTo>
                  <a:pt x="137679" y="63480"/>
                </a:lnTo>
                <a:lnTo>
                  <a:pt x="182165" y="36264"/>
                </a:lnTo>
                <a:lnTo>
                  <a:pt x="230207" y="16364"/>
                </a:lnTo>
                <a:lnTo>
                  <a:pt x="280908" y="4153"/>
                </a:lnTo>
                <a:lnTo>
                  <a:pt x="333375" y="0"/>
                </a:lnTo>
                <a:lnTo>
                  <a:pt x="8571352" y="0"/>
                </a:lnTo>
                <a:lnTo>
                  <a:pt x="8623817" y="4153"/>
                </a:lnTo>
                <a:lnTo>
                  <a:pt x="8674519" y="16364"/>
                </a:lnTo>
                <a:lnTo>
                  <a:pt x="8722560" y="36264"/>
                </a:lnTo>
                <a:lnTo>
                  <a:pt x="8767046" y="63480"/>
                </a:lnTo>
                <a:lnTo>
                  <a:pt x="8807082" y="97643"/>
                </a:lnTo>
                <a:lnTo>
                  <a:pt x="8841245" y="137679"/>
                </a:lnTo>
                <a:lnTo>
                  <a:pt x="8868462" y="182165"/>
                </a:lnTo>
                <a:lnTo>
                  <a:pt x="8888361" y="230207"/>
                </a:lnTo>
                <a:lnTo>
                  <a:pt x="8900572" y="280908"/>
                </a:lnTo>
                <a:lnTo>
                  <a:pt x="8903614" y="319341"/>
                </a:lnTo>
                <a:lnTo>
                  <a:pt x="8903614" y="2498118"/>
                </a:lnTo>
                <a:lnTo>
                  <a:pt x="8900572" y="2536551"/>
                </a:lnTo>
                <a:lnTo>
                  <a:pt x="8888361" y="2587253"/>
                </a:lnTo>
                <a:lnTo>
                  <a:pt x="8868462" y="2635294"/>
                </a:lnTo>
                <a:lnTo>
                  <a:pt x="8841245" y="2679781"/>
                </a:lnTo>
                <a:lnTo>
                  <a:pt x="8807082" y="2719817"/>
                </a:lnTo>
                <a:lnTo>
                  <a:pt x="8767046" y="2753979"/>
                </a:lnTo>
                <a:lnTo>
                  <a:pt x="8722560" y="2781196"/>
                </a:lnTo>
                <a:lnTo>
                  <a:pt x="8674519" y="2801095"/>
                </a:lnTo>
                <a:lnTo>
                  <a:pt x="8623817" y="2813307"/>
                </a:lnTo>
                <a:lnTo>
                  <a:pt x="8571352" y="28174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 txBox="1"/>
          <p:nvPr/>
        </p:nvSpPr>
        <p:spPr>
          <a:xfrm>
            <a:off x="7929190" y="4172167"/>
            <a:ext cx="6718934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spc="-10" dirty="0">
                <a:solidFill>
                  <a:srgbClr val="161517"/>
                </a:solidFill>
                <a:latin typeface="Arial"/>
                <a:cs typeface="Arial"/>
              </a:rPr>
              <a:t>Розроблення</a:t>
            </a:r>
            <a:r>
              <a:rPr sz="2400" b="1" spc="-5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spc="65" dirty="0">
                <a:solidFill>
                  <a:srgbClr val="161517"/>
                </a:solidFill>
                <a:latin typeface="Arial"/>
                <a:cs typeface="Arial"/>
              </a:rPr>
              <a:t>веб-</a:t>
            </a:r>
            <a:r>
              <a:rPr sz="2400" b="1" spc="80" dirty="0">
                <a:solidFill>
                  <a:srgbClr val="161517"/>
                </a:solidFill>
                <a:latin typeface="Arial"/>
                <a:cs typeface="Arial"/>
              </a:rPr>
              <a:t>сайту/інтернет-</a:t>
            </a:r>
            <a:r>
              <a:rPr sz="2400" b="1" spc="-10" dirty="0">
                <a:solidFill>
                  <a:srgbClr val="161517"/>
                </a:solidFill>
                <a:latin typeface="Arial"/>
                <a:cs typeface="Arial"/>
              </a:rPr>
              <a:t>магазину</a:t>
            </a:r>
            <a:endParaRPr sz="24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7924198" y="4909242"/>
            <a:ext cx="3203575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dirty="0">
                <a:solidFill>
                  <a:srgbClr val="161517"/>
                </a:solidFill>
                <a:latin typeface="Arial"/>
                <a:cs typeface="Arial"/>
              </a:rPr>
              <a:t>Послуги</a:t>
            </a:r>
            <a:r>
              <a:rPr sz="2400" b="1" spc="11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spc="50" dirty="0">
                <a:solidFill>
                  <a:srgbClr val="161517"/>
                </a:solidFill>
                <a:latin typeface="Arial"/>
                <a:cs typeface="Arial"/>
              </a:rPr>
              <a:t>маркетингу</a:t>
            </a:r>
            <a:endParaRPr sz="240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1367028" y="4180244"/>
            <a:ext cx="5608955" cy="112331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2400" b="1" dirty="0">
                <a:solidFill>
                  <a:srgbClr val="123DCC"/>
                </a:solidFill>
                <a:latin typeface="Arial"/>
                <a:cs typeface="Arial"/>
              </a:rPr>
              <a:t>Облаштування</a:t>
            </a:r>
            <a:r>
              <a:rPr sz="2400" b="1" spc="-125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2400" b="1" spc="-30" dirty="0">
                <a:solidFill>
                  <a:srgbClr val="123DCC"/>
                </a:solidFill>
                <a:latin typeface="Arial"/>
                <a:cs typeface="Arial"/>
              </a:rPr>
              <a:t>нових</a:t>
            </a:r>
            <a:r>
              <a:rPr sz="2400" b="1" spc="-120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23DCC"/>
                </a:solidFill>
                <a:latin typeface="Arial"/>
                <a:cs typeface="Arial"/>
              </a:rPr>
              <a:t>робочих</a:t>
            </a:r>
            <a:r>
              <a:rPr sz="2400" b="1" spc="-125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123DCC"/>
                </a:solidFill>
                <a:latin typeface="Arial"/>
                <a:cs typeface="Arial"/>
              </a:rPr>
              <a:t>місць</a:t>
            </a:r>
            <a:endParaRPr sz="2400">
              <a:latin typeface="Arial"/>
              <a:cs typeface="Arial"/>
            </a:endParaRPr>
          </a:p>
          <a:p>
            <a:pPr marL="12700" marR="166370">
              <a:lnSpc>
                <a:spcPts val="2330"/>
              </a:lnSpc>
              <a:spcBef>
                <a:spcPts val="665"/>
              </a:spcBef>
            </a:pPr>
            <a:r>
              <a:rPr sz="2100" spc="70" dirty="0">
                <a:solidFill>
                  <a:srgbClr val="161517"/>
                </a:solidFill>
                <a:latin typeface="Trebuchet MS"/>
                <a:cs typeface="Trebuchet MS"/>
              </a:rPr>
              <a:t>придбання</a:t>
            </a:r>
            <a:r>
              <a:rPr sz="2100" spc="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dirty="0">
                <a:solidFill>
                  <a:srgbClr val="161517"/>
                </a:solidFill>
                <a:latin typeface="Trebuchet MS"/>
                <a:cs typeface="Trebuchet MS"/>
              </a:rPr>
              <a:t>меблів,</a:t>
            </a:r>
            <a:r>
              <a:rPr sz="2100" spc="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40" dirty="0">
                <a:solidFill>
                  <a:srgbClr val="161517"/>
                </a:solidFill>
                <a:latin typeface="Trebuchet MS"/>
                <a:cs typeface="Trebuchet MS"/>
              </a:rPr>
              <a:t>обладнання, </a:t>
            </a:r>
            <a:r>
              <a:rPr sz="2100" spc="50" dirty="0">
                <a:solidFill>
                  <a:srgbClr val="161517"/>
                </a:solidFill>
                <a:latin typeface="Trebuchet MS"/>
                <a:cs typeface="Trebuchet MS"/>
              </a:rPr>
              <a:t>інструментів,</a:t>
            </a:r>
            <a:r>
              <a:rPr sz="21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65" dirty="0">
                <a:solidFill>
                  <a:srgbClr val="161517"/>
                </a:solidFill>
                <a:latin typeface="Trebuchet MS"/>
                <a:cs typeface="Trebuchet MS"/>
              </a:rPr>
              <a:t>спецодягу,</a:t>
            </a:r>
            <a:r>
              <a:rPr sz="21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70" dirty="0">
                <a:solidFill>
                  <a:srgbClr val="161517"/>
                </a:solidFill>
                <a:latin typeface="Trebuchet MS"/>
                <a:cs typeface="Trebuchet MS"/>
              </a:rPr>
              <a:t>засобів</a:t>
            </a:r>
            <a:r>
              <a:rPr sz="2100" spc="-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90" dirty="0">
                <a:solidFill>
                  <a:srgbClr val="161517"/>
                </a:solidFill>
                <a:latin typeface="Trebuchet MS"/>
                <a:cs typeface="Trebuchet MS"/>
              </a:rPr>
              <a:t>захисту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1401433" y="6860169"/>
            <a:ext cx="4487545" cy="118364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2400" b="1" dirty="0">
                <a:solidFill>
                  <a:srgbClr val="161517"/>
                </a:solidFill>
                <a:latin typeface="Arial"/>
                <a:cs typeface="Arial"/>
              </a:rPr>
              <a:t>Редагування</a:t>
            </a:r>
            <a:r>
              <a:rPr sz="2400" b="1" spc="-6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spc="90" dirty="0">
                <a:solidFill>
                  <a:srgbClr val="161517"/>
                </a:solidFill>
                <a:latin typeface="Arial"/>
                <a:cs typeface="Arial"/>
              </a:rPr>
              <a:t>та</a:t>
            </a:r>
            <a:r>
              <a:rPr sz="2400" b="1" spc="-5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161517"/>
                </a:solidFill>
                <a:latin typeface="Arial"/>
                <a:cs typeface="Arial"/>
              </a:rPr>
              <a:t>макетування</a:t>
            </a:r>
            <a:endParaRPr sz="2400">
              <a:latin typeface="Arial"/>
              <a:cs typeface="Arial"/>
            </a:endParaRPr>
          </a:p>
          <a:p>
            <a:pPr marL="12700" marR="648970">
              <a:lnSpc>
                <a:spcPts val="2330"/>
              </a:lnSpc>
              <a:spcBef>
                <a:spcPts val="890"/>
              </a:spcBef>
            </a:pPr>
            <a:r>
              <a:rPr sz="2100" spc="80" dirty="0">
                <a:solidFill>
                  <a:srgbClr val="161517"/>
                </a:solidFill>
                <a:latin typeface="Trebuchet MS"/>
                <a:cs typeface="Trebuchet MS"/>
              </a:rPr>
              <a:t>виключно</a:t>
            </a:r>
            <a:r>
              <a:rPr sz="2100" spc="-3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70" dirty="0">
                <a:solidFill>
                  <a:srgbClr val="161517"/>
                </a:solidFill>
                <a:latin typeface="Trebuchet MS"/>
                <a:cs typeface="Trebuchet MS"/>
              </a:rPr>
              <a:t>для</a:t>
            </a:r>
            <a:r>
              <a:rPr sz="21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60" dirty="0">
                <a:solidFill>
                  <a:srgbClr val="161517"/>
                </a:solidFill>
                <a:latin typeface="Trebuchet MS"/>
                <a:cs typeface="Trebuchet MS"/>
              </a:rPr>
              <a:t>представників </a:t>
            </a:r>
            <a:r>
              <a:rPr sz="2100" spc="75" dirty="0">
                <a:solidFill>
                  <a:srgbClr val="161517"/>
                </a:solidFill>
                <a:latin typeface="Trebuchet MS"/>
                <a:cs typeface="Trebuchet MS"/>
              </a:rPr>
              <a:t>креативних</a:t>
            </a:r>
            <a:r>
              <a:rPr sz="21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45" dirty="0">
                <a:solidFill>
                  <a:srgbClr val="161517"/>
                </a:solidFill>
                <a:latin typeface="Trebuchet MS"/>
                <a:cs typeface="Trebuchet MS"/>
              </a:rPr>
              <a:t>індустрій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1310693" y="3044890"/>
            <a:ext cx="2085975" cy="732790"/>
          </a:xfrm>
          <a:custGeom>
            <a:avLst/>
            <a:gdLst/>
            <a:ahLst/>
            <a:cxnLst/>
            <a:rect l="l" t="t" r="r" b="b"/>
            <a:pathLst>
              <a:path w="2085975" h="732789">
                <a:moveTo>
                  <a:pt x="1719608" y="732624"/>
                </a:moveTo>
                <a:lnTo>
                  <a:pt x="366312" y="732624"/>
                </a:lnTo>
                <a:lnTo>
                  <a:pt x="320362" y="729770"/>
                </a:lnTo>
                <a:lnTo>
                  <a:pt x="276116" y="721436"/>
                </a:lnTo>
                <a:lnTo>
                  <a:pt x="233916" y="707967"/>
                </a:lnTo>
                <a:lnTo>
                  <a:pt x="194107" y="689705"/>
                </a:lnTo>
                <a:lnTo>
                  <a:pt x="157030" y="666993"/>
                </a:lnTo>
                <a:lnTo>
                  <a:pt x="123029" y="640175"/>
                </a:lnTo>
                <a:lnTo>
                  <a:pt x="92448" y="609594"/>
                </a:lnTo>
                <a:lnTo>
                  <a:pt x="65630" y="575594"/>
                </a:lnTo>
                <a:lnTo>
                  <a:pt x="42919" y="538517"/>
                </a:lnTo>
                <a:lnTo>
                  <a:pt x="24656" y="498707"/>
                </a:lnTo>
                <a:lnTo>
                  <a:pt x="11187" y="456507"/>
                </a:lnTo>
                <a:lnTo>
                  <a:pt x="2854" y="412261"/>
                </a:lnTo>
                <a:lnTo>
                  <a:pt x="0" y="366312"/>
                </a:lnTo>
                <a:lnTo>
                  <a:pt x="2854" y="320362"/>
                </a:lnTo>
                <a:lnTo>
                  <a:pt x="11187" y="276116"/>
                </a:lnTo>
                <a:lnTo>
                  <a:pt x="24656" y="233916"/>
                </a:lnTo>
                <a:lnTo>
                  <a:pt x="42919" y="194107"/>
                </a:lnTo>
                <a:lnTo>
                  <a:pt x="65630" y="157030"/>
                </a:lnTo>
                <a:lnTo>
                  <a:pt x="92448" y="123029"/>
                </a:lnTo>
                <a:lnTo>
                  <a:pt x="123029" y="92448"/>
                </a:lnTo>
                <a:lnTo>
                  <a:pt x="157030" y="65630"/>
                </a:lnTo>
                <a:lnTo>
                  <a:pt x="194107" y="42919"/>
                </a:lnTo>
                <a:lnTo>
                  <a:pt x="233916" y="24656"/>
                </a:lnTo>
                <a:lnTo>
                  <a:pt x="276116" y="11187"/>
                </a:lnTo>
                <a:lnTo>
                  <a:pt x="320362" y="2854"/>
                </a:lnTo>
                <a:lnTo>
                  <a:pt x="366312" y="0"/>
                </a:lnTo>
                <a:lnTo>
                  <a:pt x="1719608" y="0"/>
                </a:lnTo>
                <a:lnTo>
                  <a:pt x="1765557" y="2854"/>
                </a:lnTo>
                <a:lnTo>
                  <a:pt x="1809804" y="11187"/>
                </a:lnTo>
                <a:lnTo>
                  <a:pt x="1852003" y="24656"/>
                </a:lnTo>
                <a:lnTo>
                  <a:pt x="1891813" y="42919"/>
                </a:lnTo>
                <a:lnTo>
                  <a:pt x="1928890" y="65630"/>
                </a:lnTo>
                <a:lnTo>
                  <a:pt x="1962890" y="92448"/>
                </a:lnTo>
                <a:lnTo>
                  <a:pt x="1993471" y="123029"/>
                </a:lnTo>
                <a:lnTo>
                  <a:pt x="2020289" y="157030"/>
                </a:lnTo>
                <a:lnTo>
                  <a:pt x="2043001" y="194107"/>
                </a:lnTo>
                <a:lnTo>
                  <a:pt x="2061263" y="233916"/>
                </a:lnTo>
                <a:lnTo>
                  <a:pt x="2074733" y="276116"/>
                </a:lnTo>
                <a:lnTo>
                  <a:pt x="2083066" y="320362"/>
                </a:lnTo>
                <a:lnTo>
                  <a:pt x="2085920" y="366312"/>
                </a:lnTo>
                <a:lnTo>
                  <a:pt x="2083066" y="412261"/>
                </a:lnTo>
                <a:lnTo>
                  <a:pt x="2074733" y="456507"/>
                </a:lnTo>
                <a:lnTo>
                  <a:pt x="2061263" y="498707"/>
                </a:lnTo>
                <a:lnTo>
                  <a:pt x="2043001" y="538517"/>
                </a:lnTo>
                <a:lnTo>
                  <a:pt x="2020289" y="575594"/>
                </a:lnTo>
                <a:lnTo>
                  <a:pt x="1993471" y="609594"/>
                </a:lnTo>
                <a:lnTo>
                  <a:pt x="1962890" y="640175"/>
                </a:lnTo>
                <a:lnTo>
                  <a:pt x="1928890" y="666993"/>
                </a:lnTo>
                <a:lnTo>
                  <a:pt x="1891813" y="689705"/>
                </a:lnTo>
                <a:lnTo>
                  <a:pt x="1852003" y="707967"/>
                </a:lnTo>
                <a:lnTo>
                  <a:pt x="1809804" y="721436"/>
                </a:lnTo>
                <a:lnTo>
                  <a:pt x="1765557" y="729770"/>
                </a:lnTo>
                <a:lnTo>
                  <a:pt x="1719608" y="732624"/>
                </a:lnTo>
                <a:close/>
              </a:path>
            </a:pathLst>
          </a:custGeom>
          <a:solidFill>
            <a:srgbClr val="123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345098" y="6029805"/>
            <a:ext cx="1853564" cy="732790"/>
          </a:xfrm>
          <a:custGeom>
            <a:avLst/>
            <a:gdLst/>
            <a:ahLst/>
            <a:cxnLst/>
            <a:rect l="l" t="t" r="r" b="b"/>
            <a:pathLst>
              <a:path w="1853564" h="732790">
                <a:moveTo>
                  <a:pt x="1487013" y="732624"/>
                </a:moveTo>
                <a:lnTo>
                  <a:pt x="366312" y="732624"/>
                </a:lnTo>
                <a:lnTo>
                  <a:pt x="320362" y="729770"/>
                </a:lnTo>
                <a:lnTo>
                  <a:pt x="276116" y="721437"/>
                </a:lnTo>
                <a:lnTo>
                  <a:pt x="233916" y="707967"/>
                </a:lnTo>
                <a:lnTo>
                  <a:pt x="194107" y="689705"/>
                </a:lnTo>
                <a:lnTo>
                  <a:pt x="157030" y="666993"/>
                </a:lnTo>
                <a:lnTo>
                  <a:pt x="123029" y="640175"/>
                </a:lnTo>
                <a:lnTo>
                  <a:pt x="92448" y="609594"/>
                </a:lnTo>
                <a:lnTo>
                  <a:pt x="65630" y="575594"/>
                </a:lnTo>
                <a:lnTo>
                  <a:pt x="42919" y="538517"/>
                </a:lnTo>
                <a:lnTo>
                  <a:pt x="24656" y="498707"/>
                </a:lnTo>
                <a:lnTo>
                  <a:pt x="11187" y="456508"/>
                </a:lnTo>
                <a:lnTo>
                  <a:pt x="2854" y="412261"/>
                </a:lnTo>
                <a:lnTo>
                  <a:pt x="0" y="366312"/>
                </a:lnTo>
                <a:lnTo>
                  <a:pt x="2854" y="320363"/>
                </a:lnTo>
                <a:lnTo>
                  <a:pt x="11187" y="276116"/>
                </a:lnTo>
                <a:lnTo>
                  <a:pt x="24656" y="233917"/>
                </a:lnTo>
                <a:lnTo>
                  <a:pt x="42919" y="194107"/>
                </a:lnTo>
                <a:lnTo>
                  <a:pt x="65630" y="157030"/>
                </a:lnTo>
                <a:lnTo>
                  <a:pt x="92448" y="123029"/>
                </a:lnTo>
                <a:lnTo>
                  <a:pt x="123029" y="92448"/>
                </a:lnTo>
                <a:lnTo>
                  <a:pt x="157030" y="65631"/>
                </a:lnTo>
                <a:lnTo>
                  <a:pt x="194107" y="42919"/>
                </a:lnTo>
                <a:lnTo>
                  <a:pt x="233916" y="24657"/>
                </a:lnTo>
                <a:lnTo>
                  <a:pt x="276116" y="11187"/>
                </a:lnTo>
                <a:lnTo>
                  <a:pt x="320362" y="2854"/>
                </a:lnTo>
                <a:lnTo>
                  <a:pt x="366312" y="0"/>
                </a:lnTo>
                <a:lnTo>
                  <a:pt x="1487013" y="0"/>
                </a:lnTo>
                <a:lnTo>
                  <a:pt x="1532962" y="2854"/>
                </a:lnTo>
                <a:lnTo>
                  <a:pt x="1577209" y="11187"/>
                </a:lnTo>
                <a:lnTo>
                  <a:pt x="1619408" y="24657"/>
                </a:lnTo>
                <a:lnTo>
                  <a:pt x="1659218" y="42919"/>
                </a:lnTo>
                <a:lnTo>
                  <a:pt x="1696295" y="65631"/>
                </a:lnTo>
                <a:lnTo>
                  <a:pt x="1730295" y="92448"/>
                </a:lnTo>
                <a:lnTo>
                  <a:pt x="1760876" y="123029"/>
                </a:lnTo>
                <a:lnTo>
                  <a:pt x="1787694" y="157030"/>
                </a:lnTo>
                <a:lnTo>
                  <a:pt x="1810406" y="194107"/>
                </a:lnTo>
                <a:lnTo>
                  <a:pt x="1828668" y="233917"/>
                </a:lnTo>
                <a:lnTo>
                  <a:pt x="1842138" y="276116"/>
                </a:lnTo>
                <a:lnTo>
                  <a:pt x="1850471" y="320363"/>
                </a:lnTo>
                <a:lnTo>
                  <a:pt x="1853325" y="366312"/>
                </a:lnTo>
                <a:lnTo>
                  <a:pt x="1850471" y="412261"/>
                </a:lnTo>
                <a:lnTo>
                  <a:pt x="1842138" y="456508"/>
                </a:lnTo>
                <a:lnTo>
                  <a:pt x="1828668" y="498707"/>
                </a:lnTo>
                <a:lnTo>
                  <a:pt x="1810406" y="538517"/>
                </a:lnTo>
                <a:lnTo>
                  <a:pt x="1787694" y="575594"/>
                </a:lnTo>
                <a:lnTo>
                  <a:pt x="1760876" y="609594"/>
                </a:lnTo>
                <a:lnTo>
                  <a:pt x="1730295" y="640175"/>
                </a:lnTo>
                <a:lnTo>
                  <a:pt x="1696295" y="666993"/>
                </a:lnTo>
                <a:lnTo>
                  <a:pt x="1659218" y="689705"/>
                </a:lnTo>
                <a:lnTo>
                  <a:pt x="1619408" y="707967"/>
                </a:lnTo>
                <a:lnTo>
                  <a:pt x="1577209" y="721437"/>
                </a:lnTo>
                <a:lnTo>
                  <a:pt x="1532962" y="729770"/>
                </a:lnTo>
                <a:lnTo>
                  <a:pt x="1487013" y="732624"/>
                </a:lnTo>
                <a:close/>
              </a:path>
            </a:pathLst>
          </a:custGeom>
          <a:solidFill>
            <a:srgbClr val="FED5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954552" y="3044890"/>
            <a:ext cx="1853564" cy="732790"/>
          </a:xfrm>
          <a:custGeom>
            <a:avLst/>
            <a:gdLst/>
            <a:ahLst/>
            <a:cxnLst/>
            <a:rect l="l" t="t" r="r" b="b"/>
            <a:pathLst>
              <a:path w="1853565" h="732789">
                <a:moveTo>
                  <a:pt x="1487013" y="732624"/>
                </a:moveTo>
                <a:lnTo>
                  <a:pt x="366312" y="732624"/>
                </a:lnTo>
                <a:lnTo>
                  <a:pt x="320362" y="729770"/>
                </a:lnTo>
                <a:lnTo>
                  <a:pt x="276116" y="721436"/>
                </a:lnTo>
                <a:lnTo>
                  <a:pt x="233916" y="707967"/>
                </a:lnTo>
                <a:lnTo>
                  <a:pt x="194106" y="689705"/>
                </a:lnTo>
                <a:lnTo>
                  <a:pt x="157030" y="666993"/>
                </a:lnTo>
                <a:lnTo>
                  <a:pt x="123029" y="640175"/>
                </a:lnTo>
                <a:lnTo>
                  <a:pt x="92448" y="609594"/>
                </a:lnTo>
                <a:lnTo>
                  <a:pt x="65630" y="575594"/>
                </a:lnTo>
                <a:lnTo>
                  <a:pt x="42919" y="538517"/>
                </a:lnTo>
                <a:lnTo>
                  <a:pt x="24656" y="498707"/>
                </a:lnTo>
                <a:lnTo>
                  <a:pt x="11187" y="456507"/>
                </a:lnTo>
                <a:lnTo>
                  <a:pt x="2854" y="412261"/>
                </a:lnTo>
                <a:lnTo>
                  <a:pt x="0" y="366312"/>
                </a:lnTo>
                <a:lnTo>
                  <a:pt x="2854" y="320362"/>
                </a:lnTo>
                <a:lnTo>
                  <a:pt x="11187" y="276116"/>
                </a:lnTo>
                <a:lnTo>
                  <a:pt x="24656" y="233916"/>
                </a:lnTo>
                <a:lnTo>
                  <a:pt x="42919" y="194107"/>
                </a:lnTo>
                <a:lnTo>
                  <a:pt x="65630" y="157030"/>
                </a:lnTo>
                <a:lnTo>
                  <a:pt x="92448" y="123029"/>
                </a:lnTo>
                <a:lnTo>
                  <a:pt x="123029" y="92448"/>
                </a:lnTo>
                <a:lnTo>
                  <a:pt x="157030" y="65630"/>
                </a:lnTo>
                <a:lnTo>
                  <a:pt x="194106" y="42919"/>
                </a:lnTo>
                <a:lnTo>
                  <a:pt x="233916" y="24656"/>
                </a:lnTo>
                <a:lnTo>
                  <a:pt x="276116" y="11187"/>
                </a:lnTo>
                <a:lnTo>
                  <a:pt x="320362" y="2854"/>
                </a:lnTo>
                <a:lnTo>
                  <a:pt x="366312" y="0"/>
                </a:lnTo>
                <a:lnTo>
                  <a:pt x="1487013" y="0"/>
                </a:lnTo>
                <a:lnTo>
                  <a:pt x="1532962" y="2854"/>
                </a:lnTo>
                <a:lnTo>
                  <a:pt x="1577208" y="11187"/>
                </a:lnTo>
                <a:lnTo>
                  <a:pt x="1619408" y="24656"/>
                </a:lnTo>
                <a:lnTo>
                  <a:pt x="1659218" y="42919"/>
                </a:lnTo>
                <a:lnTo>
                  <a:pt x="1696295" y="65630"/>
                </a:lnTo>
                <a:lnTo>
                  <a:pt x="1730295" y="92448"/>
                </a:lnTo>
                <a:lnTo>
                  <a:pt x="1760876" y="123029"/>
                </a:lnTo>
                <a:lnTo>
                  <a:pt x="1787694" y="157030"/>
                </a:lnTo>
                <a:lnTo>
                  <a:pt x="1810406" y="194107"/>
                </a:lnTo>
                <a:lnTo>
                  <a:pt x="1828668" y="233916"/>
                </a:lnTo>
                <a:lnTo>
                  <a:pt x="1842137" y="276116"/>
                </a:lnTo>
                <a:lnTo>
                  <a:pt x="1850471" y="320362"/>
                </a:lnTo>
                <a:lnTo>
                  <a:pt x="1853325" y="366312"/>
                </a:lnTo>
                <a:lnTo>
                  <a:pt x="1850471" y="412261"/>
                </a:lnTo>
                <a:lnTo>
                  <a:pt x="1842137" y="456507"/>
                </a:lnTo>
                <a:lnTo>
                  <a:pt x="1828668" y="498707"/>
                </a:lnTo>
                <a:lnTo>
                  <a:pt x="1810406" y="538517"/>
                </a:lnTo>
                <a:lnTo>
                  <a:pt x="1787694" y="575594"/>
                </a:lnTo>
                <a:lnTo>
                  <a:pt x="1760876" y="609594"/>
                </a:lnTo>
                <a:lnTo>
                  <a:pt x="1730295" y="640175"/>
                </a:lnTo>
                <a:lnTo>
                  <a:pt x="1696295" y="666993"/>
                </a:lnTo>
                <a:lnTo>
                  <a:pt x="1659218" y="689705"/>
                </a:lnTo>
                <a:lnTo>
                  <a:pt x="1619408" y="707967"/>
                </a:lnTo>
                <a:lnTo>
                  <a:pt x="1577208" y="721436"/>
                </a:lnTo>
                <a:lnTo>
                  <a:pt x="1532962" y="729770"/>
                </a:lnTo>
                <a:lnTo>
                  <a:pt x="1487013" y="732624"/>
                </a:lnTo>
                <a:close/>
              </a:path>
            </a:pathLst>
          </a:custGeom>
          <a:solidFill>
            <a:srgbClr val="FED5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 txBox="1"/>
          <p:nvPr/>
        </p:nvSpPr>
        <p:spPr>
          <a:xfrm>
            <a:off x="1608076" y="3179168"/>
            <a:ext cx="1466215" cy="4349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650" b="1" spc="60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265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50" b="1" spc="90" dirty="0">
                <a:solidFill>
                  <a:srgbClr val="FFFFFF"/>
                </a:solidFill>
                <a:latin typeface="Arial"/>
                <a:cs typeface="Arial"/>
              </a:rPr>
              <a:t>100%</a:t>
            </a:r>
            <a:endParaRPr sz="265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642481" y="6164084"/>
            <a:ext cx="1289685" cy="4349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650" b="1" spc="60" dirty="0">
                <a:solidFill>
                  <a:srgbClr val="161517"/>
                </a:solidFill>
                <a:latin typeface="Arial"/>
                <a:cs typeface="Arial"/>
              </a:rPr>
              <a:t>до</a:t>
            </a:r>
            <a:r>
              <a:rPr sz="2650" b="1" spc="-11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650" b="1" spc="150" dirty="0">
                <a:solidFill>
                  <a:srgbClr val="161517"/>
                </a:solidFill>
                <a:latin typeface="Arial"/>
                <a:cs typeface="Arial"/>
              </a:rPr>
              <a:t>50%</a:t>
            </a:r>
            <a:endParaRPr sz="265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8251934" y="3179168"/>
            <a:ext cx="1231265" cy="4349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650" b="1" spc="60" dirty="0">
                <a:solidFill>
                  <a:srgbClr val="161517"/>
                </a:solidFill>
                <a:latin typeface="Arial"/>
                <a:cs typeface="Arial"/>
              </a:rPr>
              <a:t>до</a:t>
            </a:r>
            <a:r>
              <a:rPr sz="2650" b="1" spc="-11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650" b="1" spc="-25" dirty="0">
                <a:solidFill>
                  <a:srgbClr val="161517"/>
                </a:solidFill>
                <a:latin typeface="Arial"/>
                <a:cs typeface="Arial"/>
              </a:rPr>
              <a:t>10%</a:t>
            </a:r>
            <a:endParaRPr sz="2650">
              <a:latin typeface="Arial"/>
              <a:cs typeface="Arial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12905934" y="5830211"/>
            <a:ext cx="4222750" cy="3603625"/>
          </a:xfrm>
          <a:custGeom>
            <a:avLst/>
            <a:gdLst/>
            <a:ahLst/>
            <a:cxnLst/>
            <a:rect l="l" t="t" r="r" b="b"/>
            <a:pathLst>
              <a:path w="4222750" h="3603625">
                <a:moveTo>
                  <a:pt x="3892481" y="3603275"/>
                </a:moveTo>
                <a:lnTo>
                  <a:pt x="333374" y="3603275"/>
                </a:lnTo>
                <a:lnTo>
                  <a:pt x="280908" y="3599122"/>
                </a:lnTo>
                <a:lnTo>
                  <a:pt x="230207" y="3586910"/>
                </a:lnTo>
                <a:lnTo>
                  <a:pt x="182165" y="3567010"/>
                </a:lnTo>
                <a:lnTo>
                  <a:pt x="137679" y="3539794"/>
                </a:lnTo>
                <a:lnTo>
                  <a:pt x="97643" y="3505632"/>
                </a:lnTo>
                <a:lnTo>
                  <a:pt x="63480" y="3465596"/>
                </a:lnTo>
                <a:lnTo>
                  <a:pt x="36264" y="3421109"/>
                </a:lnTo>
                <a:lnTo>
                  <a:pt x="16364" y="3373067"/>
                </a:lnTo>
                <a:lnTo>
                  <a:pt x="4152" y="3322366"/>
                </a:lnTo>
                <a:lnTo>
                  <a:pt x="0" y="3269900"/>
                </a:lnTo>
                <a:lnTo>
                  <a:pt x="0" y="333374"/>
                </a:lnTo>
                <a:lnTo>
                  <a:pt x="4152" y="280908"/>
                </a:lnTo>
                <a:lnTo>
                  <a:pt x="16364" y="230207"/>
                </a:lnTo>
                <a:lnTo>
                  <a:pt x="36264" y="182165"/>
                </a:lnTo>
                <a:lnTo>
                  <a:pt x="63480" y="137679"/>
                </a:lnTo>
                <a:lnTo>
                  <a:pt x="97643" y="97643"/>
                </a:lnTo>
                <a:lnTo>
                  <a:pt x="137679" y="63480"/>
                </a:lnTo>
                <a:lnTo>
                  <a:pt x="182165" y="36264"/>
                </a:lnTo>
                <a:lnTo>
                  <a:pt x="230207" y="16364"/>
                </a:lnTo>
                <a:lnTo>
                  <a:pt x="280908" y="4152"/>
                </a:lnTo>
                <a:lnTo>
                  <a:pt x="333374" y="0"/>
                </a:lnTo>
                <a:lnTo>
                  <a:pt x="3892481" y="0"/>
                </a:lnTo>
                <a:lnTo>
                  <a:pt x="3944947" y="4152"/>
                </a:lnTo>
                <a:lnTo>
                  <a:pt x="3995649" y="16364"/>
                </a:lnTo>
                <a:lnTo>
                  <a:pt x="4043690" y="36264"/>
                </a:lnTo>
                <a:lnTo>
                  <a:pt x="4088177" y="63480"/>
                </a:lnTo>
                <a:lnTo>
                  <a:pt x="4128213" y="97643"/>
                </a:lnTo>
                <a:lnTo>
                  <a:pt x="4162375" y="137679"/>
                </a:lnTo>
                <a:lnTo>
                  <a:pt x="4189592" y="182165"/>
                </a:lnTo>
                <a:lnTo>
                  <a:pt x="4209491" y="230207"/>
                </a:lnTo>
                <a:lnTo>
                  <a:pt x="4221703" y="280908"/>
                </a:lnTo>
                <a:lnTo>
                  <a:pt x="4222588" y="292085"/>
                </a:lnTo>
                <a:lnTo>
                  <a:pt x="4222588" y="3311189"/>
                </a:lnTo>
                <a:lnTo>
                  <a:pt x="4209491" y="3373067"/>
                </a:lnTo>
                <a:lnTo>
                  <a:pt x="4189592" y="3421109"/>
                </a:lnTo>
                <a:lnTo>
                  <a:pt x="4162375" y="3465596"/>
                </a:lnTo>
                <a:lnTo>
                  <a:pt x="4128213" y="3505632"/>
                </a:lnTo>
                <a:lnTo>
                  <a:pt x="4088177" y="3539794"/>
                </a:lnTo>
                <a:lnTo>
                  <a:pt x="4043690" y="3567010"/>
                </a:lnTo>
                <a:lnTo>
                  <a:pt x="3995649" y="3586910"/>
                </a:lnTo>
                <a:lnTo>
                  <a:pt x="3944947" y="3599122"/>
                </a:lnTo>
                <a:lnTo>
                  <a:pt x="3892481" y="36032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 txBox="1"/>
          <p:nvPr/>
        </p:nvSpPr>
        <p:spPr>
          <a:xfrm>
            <a:off x="13300981" y="7248128"/>
            <a:ext cx="2396490" cy="69977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5080">
              <a:lnSpc>
                <a:spcPts val="2550"/>
              </a:lnSpc>
              <a:spcBef>
                <a:spcPts val="355"/>
              </a:spcBef>
            </a:pPr>
            <a:r>
              <a:rPr sz="2300" b="1" spc="-10" dirty="0">
                <a:solidFill>
                  <a:srgbClr val="161517"/>
                </a:solidFill>
                <a:latin typeface="Arial"/>
                <a:cs typeface="Arial"/>
              </a:rPr>
              <a:t>Закупівля </a:t>
            </a:r>
            <a:r>
              <a:rPr sz="2300" b="1" dirty="0">
                <a:solidFill>
                  <a:srgbClr val="161517"/>
                </a:solidFill>
                <a:latin typeface="Arial"/>
                <a:cs typeface="Arial"/>
              </a:rPr>
              <a:t>ліцензійного</a:t>
            </a:r>
            <a:r>
              <a:rPr sz="2300" b="1" spc="10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300" b="1" spc="55" dirty="0">
                <a:solidFill>
                  <a:srgbClr val="161517"/>
                </a:solidFill>
                <a:latin typeface="Arial"/>
                <a:cs typeface="Arial"/>
              </a:rPr>
              <a:t>ПЗ</a:t>
            </a:r>
            <a:endParaRPr sz="230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13300981" y="8144238"/>
            <a:ext cx="3265804" cy="93599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>
              <a:lnSpc>
                <a:spcPts val="2330"/>
              </a:lnSpc>
              <a:spcBef>
                <a:spcPts val="335"/>
              </a:spcBef>
            </a:pPr>
            <a:r>
              <a:rPr sz="2100" spc="200" dirty="0">
                <a:solidFill>
                  <a:srgbClr val="161517"/>
                </a:solidFill>
                <a:latin typeface="Trebuchet MS"/>
                <a:cs typeface="Trebuchet MS"/>
              </a:rPr>
              <a:t>ПЗ</a:t>
            </a:r>
            <a:r>
              <a:rPr sz="2100" spc="-1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70" dirty="0">
                <a:solidFill>
                  <a:srgbClr val="161517"/>
                </a:solidFill>
                <a:latin typeface="Trebuchet MS"/>
                <a:cs typeface="Trebuchet MS"/>
              </a:rPr>
              <a:t>для</a:t>
            </a:r>
            <a:r>
              <a:rPr sz="2100" spc="-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dirty="0">
                <a:solidFill>
                  <a:srgbClr val="161517"/>
                </a:solidFill>
                <a:latin typeface="Trebuchet MS"/>
                <a:cs typeface="Trebuchet MS"/>
              </a:rPr>
              <a:t>обліку,</a:t>
            </a:r>
            <a:r>
              <a:rPr sz="2100" spc="-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70" dirty="0">
                <a:solidFill>
                  <a:srgbClr val="161517"/>
                </a:solidFill>
                <a:latin typeface="Trebuchet MS"/>
                <a:cs typeface="Trebuchet MS"/>
              </a:rPr>
              <a:t>CRM/ERP, </a:t>
            </a:r>
            <a:r>
              <a:rPr sz="2100" spc="80" dirty="0">
                <a:solidFill>
                  <a:srgbClr val="161517"/>
                </a:solidFill>
                <a:latin typeface="Trebuchet MS"/>
                <a:cs typeface="Trebuchet MS"/>
              </a:rPr>
              <a:t>касових</a:t>
            </a:r>
            <a:r>
              <a:rPr sz="21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-10" dirty="0">
                <a:solidFill>
                  <a:srgbClr val="161517"/>
                </a:solidFill>
                <a:latin typeface="Trebuchet MS"/>
                <a:cs typeface="Trebuchet MS"/>
              </a:rPr>
              <a:t>операцій, </a:t>
            </a:r>
            <a:r>
              <a:rPr sz="2100" spc="105" dirty="0">
                <a:solidFill>
                  <a:srgbClr val="161517"/>
                </a:solidFill>
                <a:latin typeface="Trebuchet MS"/>
                <a:cs typeface="Trebuchet MS"/>
              </a:rPr>
              <a:t>систем</a:t>
            </a:r>
            <a:r>
              <a:rPr sz="21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40" dirty="0">
                <a:solidFill>
                  <a:srgbClr val="161517"/>
                </a:solidFill>
                <a:latin typeface="Trebuchet MS"/>
                <a:cs typeface="Trebuchet MS"/>
              </a:rPr>
              <a:t>кібербезпеки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13244648" y="6163154"/>
            <a:ext cx="1853564" cy="732790"/>
          </a:xfrm>
          <a:custGeom>
            <a:avLst/>
            <a:gdLst/>
            <a:ahLst/>
            <a:cxnLst/>
            <a:rect l="l" t="t" r="r" b="b"/>
            <a:pathLst>
              <a:path w="1853565" h="732790">
                <a:moveTo>
                  <a:pt x="1487013" y="732624"/>
                </a:moveTo>
                <a:lnTo>
                  <a:pt x="366312" y="732624"/>
                </a:lnTo>
                <a:lnTo>
                  <a:pt x="320362" y="729770"/>
                </a:lnTo>
                <a:lnTo>
                  <a:pt x="276116" y="721437"/>
                </a:lnTo>
                <a:lnTo>
                  <a:pt x="233916" y="707967"/>
                </a:lnTo>
                <a:lnTo>
                  <a:pt x="194107" y="689705"/>
                </a:lnTo>
                <a:lnTo>
                  <a:pt x="157030" y="666993"/>
                </a:lnTo>
                <a:lnTo>
                  <a:pt x="123029" y="640175"/>
                </a:lnTo>
                <a:lnTo>
                  <a:pt x="92448" y="609594"/>
                </a:lnTo>
                <a:lnTo>
                  <a:pt x="65630" y="575594"/>
                </a:lnTo>
                <a:lnTo>
                  <a:pt x="42919" y="538517"/>
                </a:lnTo>
                <a:lnTo>
                  <a:pt x="24656" y="498707"/>
                </a:lnTo>
                <a:lnTo>
                  <a:pt x="11187" y="456508"/>
                </a:lnTo>
                <a:lnTo>
                  <a:pt x="2854" y="412261"/>
                </a:lnTo>
                <a:lnTo>
                  <a:pt x="0" y="366312"/>
                </a:lnTo>
                <a:lnTo>
                  <a:pt x="2854" y="320362"/>
                </a:lnTo>
                <a:lnTo>
                  <a:pt x="11187" y="276116"/>
                </a:lnTo>
                <a:lnTo>
                  <a:pt x="24656" y="233916"/>
                </a:lnTo>
                <a:lnTo>
                  <a:pt x="42919" y="194107"/>
                </a:lnTo>
                <a:lnTo>
                  <a:pt x="65630" y="157030"/>
                </a:lnTo>
                <a:lnTo>
                  <a:pt x="92448" y="123029"/>
                </a:lnTo>
                <a:lnTo>
                  <a:pt x="123029" y="92448"/>
                </a:lnTo>
                <a:lnTo>
                  <a:pt x="157030" y="65630"/>
                </a:lnTo>
                <a:lnTo>
                  <a:pt x="194107" y="42919"/>
                </a:lnTo>
                <a:lnTo>
                  <a:pt x="233916" y="24656"/>
                </a:lnTo>
                <a:lnTo>
                  <a:pt x="276116" y="11187"/>
                </a:lnTo>
                <a:lnTo>
                  <a:pt x="320362" y="2854"/>
                </a:lnTo>
                <a:lnTo>
                  <a:pt x="366312" y="0"/>
                </a:lnTo>
                <a:lnTo>
                  <a:pt x="1487013" y="0"/>
                </a:lnTo>
                <a:lnTo>
                  <a:pt x="1532963" y="2854"/>
                </a:lnTo>
                <a:lnTo>
                  <a:pt x="1577209" y="11187"/>
                </a:lnTo>
                <a:lnTo>
                  <a:pt x="1619409" y="24656"/>
                </a:lnTo>
                <a:lnTo>
                  <a:pt x="1659218" y="42919"/>
                </a:lnTo>
                <a:lnTo>
                  <a:pt x="1696295" y="65630"/>
                </a:lnTo>
                <a:lnTo>
                  <a:pt x="1730296" y="92448"/>
                </a:lnTo>
                <a:lnTo>
                  <a:pt x="1760877" y="123029"/>
                </a:lnTo>
                <a:lnTo>
                  <a:pt x="1787695" y="157030"/>
                </a:lnTo>
                <a:lnTo>
                  <a:pt x="1810406" y="194107"/>
                </a:lnTo>
                <a:lnTo>
                  <a:pt x="1828668" y="233916"/>
                </a:lnTo>
                <a:lnTo>
                  <a:pt x="1842138" y="276116"/>
                </a:lnTo>
                <a:lnTo>
                  <a:pt x="1850471" y="320362"/>
                </a:lnTo>
                <a:lnTo>
                  <a:pt x="1853325" y="366312"/>
                </a:lnTo>
                <a:lnTo>
                  <a:pt x="1850471" y="412261"/>
                </a:lnTo>
                <a:lnTo>
                  <a:pt x="1842138" y="456508"/>
                </a:lnTo>
                <a:lnTo>
                  <a:pt x="1828668" y="498707"/>
                </a:lnTo>
                <a:lnTo>
                  <a:pt x="1810406" y="538517"/>
                </a:lnTo>
                <a:lnTo>
                  <a:pt x="1787695" y="575594"/>
                </a:lnTo>
                <a:lnTo>
                  <a:pt x="1760877" y="609594"/>
                </a:lnTo>
                <a:lnTo>
                  <a:pt x="1730296" y="640175"/>
                </a:lnTo>
                <a:lnTo>
                  <a:pt x="1696295" y="666993"/>
                </a:lnTo>
                <a:lnTo>
                  <a:pt x="1659218" y="689705"/>
                </a:lnTo>
                <a:lnTo>
                  <a:pt x="1619409" y="707967"/>
                </a:lnTo>
                <a:lnTo>
                  <a:pt x="1577209" y="721437"/>
                </a:lnTo>
                <a:lnTo>
                  <a:pt x="1532963" y="729770"/>
                </a:lnTo>
                <a:lnTo>
                  <a:pt x="1487013" y="732624"/>
                </a:lnTo>
                <a:close/>
              </a:path>
            </a:pathLst>
          </a:custGeom>
          <a:solidFill>
            <a:srgbClr val="EDF4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 txBox="1"/>
          <p:nvPr/>
        </p:nvSpPr>
        <p:spPr>
          <a:xfrm>
            <a:off x="13542029" y="6297434"/>
            <a:ext cx="1269365" cy="4349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650" b="1" spc="60" dirty="0">
                <a:solidFill>
                  <a:srgbClr val="161517"/>
                </a:solidFill>
                <a:latin typeface="Arial"/>
                <a:cs typeface="Arial"/>
              </a:rPr>
              <a:t>до</a:t>
            </a:r>
            <a:r>
              <a:rPr sz="2650" b="1" spc="-11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650" b="1" spc="100" dirty="0">
                <a:solidFill>
                  <a:srgbClr val="161517"/>
                </a:solidFill>
                <a:latin typeface="Arial"/>
                <a:cs typeface="Arial"/>
              </a:rPr>
              <a:t>25%</a:t>
            </a:r>
            <a:endParaRPr sz="2650">
              <a:latin typeface="Arial"/>
              <a:cs typeface="Arial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15869387" y="7338697"/>
            <a:ext cx="963930" cy="494030"/>
          </a:xfrm>
          <a:custGeom>
            <a:avLst/>
            <a:gdLst/>
            <a:ahLst/>
            <a:cxnLst/>
            <a:rect l="l" t="t" r="r" b="b"/>
            <a:pathLst>
              <a:path w="963930" h="494029">
                <a:moveTo>
                  <a:pt x="717509" y="493509"/>
                </a:moveTo>
                <a:lnTo>
                  <a:pt x="246754" y="493509"/>
                </a:lnTo>
                <a:lnTo>
                  <a:pt x="197024" y="488495"/>
                </a:lnTo>
                <a:lnTo>
                  <a:pt x="150706" y="474117"/>
                </a:lnTo>
                <a:lnTo>
                  <a:pt x="108791" y="451367"/>
                </a:lnTo>
                <a:lnTo>
                  <a:pt x="72272" y="421236"/>
                </a:lnTo>
                <a:lnTo>
                  <a:pt x="42141" y="384717"/>
                </a:lnTo>
                <a:lnTo>
                  <a:pt x="19391" y="342802"/>
                </a:lnTo>
                <a:lnTo>
                  <a:pt x="5013" y="296484"/>
                </a:lnTo>
                <a:lnTo>
                  <a:pt x="0" y="246754"/>
                </a:lnTo>
                <a:lnTo>
                  <a:pt x="5013" y="197024"/>
                </a:lnTo>
                <a:lnTo>
                  <a:pt x="19391" y="150706"/>
                </a:lnTo>
                <a:lnTo>
                  <a:pt x="42141" y="108791"/>
                </a:lnTo>
                <a:lnTo>
                  <a:pt x="72272" y="72272"/>
                </a:lnTo>
                <a:lnTo>
                  <a:pt x="108791" y="42141"/>
                </a:lnTo>
                <a:lnTo>
                  <a:pt x="150706" y="19391"/>
                </a:lnTo>
                <a:lnTo>
                  <a:pt x="197024" y="5013"/>
                </a:lnTo>
                <a:lnTo>
                  <a:pt x="246754" y="0"/>
                </a:lnTo>
                <a:lnTo>
                  <a:pt x="717509" y="0"/>
                </a:lnTo>
                <a:lnTo>
                  <a:pt x="767239" y="5013"/>
                </a:lnTo>
                <a:lnTo>
                  <a:pt x="813557" y="19391"/>
                </a:lnTo>
                <a:lnTo>
                  <a:pt x="855472" y="42141"/>
                </a:lnTo>
                <a:lnTo>
                  <a:pt x="891991" y="72272"/>
                </a:lnTo>
                <a:lnTo>
                  <a:pt x="922122" y="108791"/>
                </a:lnTo>
                <a:lnTo>
                  <a:pt x="944873" y="150706"/>
                </a:lnTo>
                <a:lnTo>
                  <a:pt x="959251" y="197024"/>
                </a:lnTo>
                <a:lnTo>
                  <a:pt x="963884" y="242991"/>
                </a:lnTo>
                <a:lnTo>
                  <a:pt x="963884" y="250517"/>
                </a:lnTo>
                <a:lnTo>
                  <a:pt x="959251" y="296484"/>
                </a:lnTo>
                <a:lnTo>
                  <a:pt x="944873" y="342802"/>
                </a:lnTo>
                <a:lnTo>
                  <a:pt x="922122" y="384717"/>
                </a:lnTo>
                <a:lnTo>
                  <a:pt x="891991" y="421236"/>
                </a:lnTo>
                <a:lnTo>
                  <a:pt x="855472" y="451367"/>
                </a:lnTo>
                <a:lnTo>
                  <a:pt x="813557" y="474117"/>
                </a:lnTo>
                <a:lnTo>
                  <a:pt x="767239" y="488495"/>
                </a:lnTo>
                <a:lnTo>
                  <a:pt x="717509" y="493509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 txBox="1"/>
          <p:nvPr/>
        </p:nvSpPr>
        <p:spPr>
          <a:xfrm>
            <a:off x="16065566" y="7420409"/>
            <a:ext cx="57277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NEW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14903961" y="4143541"/>
            <a:ext cx="963930" cy="494030"/>
          </a:xfrm>
          <a:custGeom>
            <a:avLst/>
            <a:gdLst/>
            <a:ahLst/>
            <a:cxnLst/>
            <a:rect l="l" t="t" r="r" b="b"/>
            <a:pathLst>
              <a:path w="963930" h="494029">
                <a:moveTo>
                  <a:pt x="717509" y="493509"/>
                </a:moveTo>
                <a:lnTo>
                  <a:pt x="246754" y="493509"/>
                </a:lnTo>
                <a:lnTo>
                  <a:pt x="197024" y="488495"/>
                </a:lnTo>
                <a:lnTo>
                  <a:pt x="150706" y="474117"/>
                </a:lnTo>
                <a:lnTo>
                  <a:pt x="108791" y="451367"/>
                </a:lnTo>
                <a:lnTo>
                  <a:pt x="72272" y="421236"/>
                </a:lnTo>
                <a:lnTo>
                  <a:pt x="42141" y="384717"/>
                </a:lnTo>
                <a:lnTo>
                  <a:pt x="19391" y="342802"/>
                </a:lnTo>
                <a:lnTo>
                  <a:pt x="5013" y="296484"/>
                </a:lnTo>
                <a:lnTo>
                  <a:pt x="0" y="246754"/>
                </a:lnTo>
                <a:lnTo>
                  <a:pt x="5013" y="197024"/>
                </a:lnTo>
                <a:lnTo>
                  <a:pt x="19391" y="150706"/>
                </a:lnTo>
                <a:lnTo>
                  <a:pt x="42141" y="108791"/>
                </a:lnTo>
                <a:lnTo>
                  <a:pt x="72272" y="72272"/>
                </a:lnTo>
                <a:lnTo>
                  <a:pt x="108791" y="42141"/>
                </a:lnTo>
                <a:lnTo>
                  <a:pt x="150706" y="19391"/>
                </a:lnTo>
                <a:lnTo>
                  <a:pt x="197024" y="5013"/>
                </a:lnTo>
                <a:lnTo>
                  <a:pt x="246754" y="0"/>
                </a:lnTo>
                <a:lnTo>
                  <a:pt x="717509" y="0"/>
                </a:lnTo>
                <a:lnTo>
                  <a:pt x="767239" y="5013"/>
                </a:lnTo>
                <a:lnTo>
                  <a:pt x="813557" y="19391"/>
                </a:lnTo>
                <a:lnTo>
                  <a:pt x="855472" y="42141"/>
                </a:lnTo>
                <a:lnTo>
                  <a:pt x="891991" y="72272"/>
                </a:lnTo>
                <a:lnTo>
                  <a:pt x="922122" y="108791"/>
                </a:lnTo>
                <a:lnTo>
                  <a:pt x="944873" y="150706"/>
                </a:lnTo>
                <a:lnTo>
                  <a:pt x="959251" y="197024"/>
                </a:lnTo>
                <a:lnTo>
                  <a:pt x="963884" y="242990"/>
                </a:lnTo>
                <a:lnTo>
                  <a:pt x="963884" y="250518"/>
                </a:lnTo>
                <a:lnTo>
                  <a:pt x="959251" y="296484"/>
                </a:lnTo>
                <a:lnTo>
                  <a:pt x="944873" y="342802"/>
                </a:lnTo>
                <a:lnTo>
                  <a:pt x="922122" y="384717"/>
                </a:lnTo>
                <a:lnTo>
                  <a:pt x="891991" y="421236"/>
                </a:lnTo>
                <a:lnTo>
                  <a:pt x="855472" y="451367"/>
                </a:lnTo>
                <a:lnTo>
                  <a:pt x="813557" y="474117"/>
                </a:lnTo>
                <a:lnTo>
                  <a:pt x="767239" y="488495"/>
                </a:lnTo>
                <a:lnTo>
                  <a:pt x="717509" y="493509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 txBox="1"/>
          <p:nvPr/>
        </p:nvSpPr>
        <p:spPr>
          <a:xfrm>
            <a:off x="15100137" y="4225254"/>
            <a:ext cx="57277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NEW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11" name="object 111"/>
          <p:cNvGrpSpPr/>
          <p:nvPr/>
        </p:nvGrpSpPr>
        <p:grpSpPr>
          <a:xfrm>
            <a:off x="6514129" y="5830211"/>
            <a:ext cx="6153785" cy="3616960"/>
            <a:chOff x="6514129" y="5830211"/>
            <a:chExt cx="6153785" cy="3616960"/>
          </a:xfrm>
        </p:grpSpPr>
        <p:sp>
          <p:nvSpPr>
            <p:cNvPr id="112" name="object 112"/>
            <p:cNvSpPr/>
            <p:nvPr/>
          </p:nvSpPr>
          <p:spPr>
            <a:xfrm>
              <a:off x="6514129" y="5830211"/>
              <a:ext cx="6153785" cy="3616960"/>
            </a:xfrm>
            <a:custGeom>
              <a:avLst/>
              <a:gdLst/>
              <a:ahLst/>
              <a:cxnLst/>
              <a:rect l="l" t="t" r="r" b="b"/>
              <a:pathLst>
                <a:path w="6153784" h="3616959">
                  <a:moveTo>
                    <a:pt x="5820306" y="3616884"/>
                  </a:moveTo>
                  <a:lnTo>
                    <a:pt x="333375" y="3616884"/>
                  </a:lnTo>
                  <a:lnTo>
                    <a:pt x="280908" y="3612731"/>
                  </a:lnTo>
                  <a:lnTo>
                    <a:pt x="230207" y="3600519"/>
                  </a:lnTo>
                  <a:lnTo>
                    <a:pt x="182165" y="3580620"/>
                  </a:lnTo>
                  <a:lnTo>
                    <a:pt x="137678" y="3553403"/>
                  </a:lnTo>
                  <a:lnTo>
                    <a:pt x="97643" y="3519241"/>
                  </a:lnTo>
                  <a:lnTo>
                    <a:pt x="63480" y="3479205"/>
                  </a:lnTo>
                  <a:lnTo>
                    <a:pt x="36264" y="3434719"/>
                  </a:lnTo>
                  <a:lnTo>
                    <a:pt x="16364" y="3386677"/>
                  </a:lnTo>
                  <a:lnTo>
                    <a:pt x="4153" y="3335975"/>
                  </a:lnTo>
                  <a:lnTo>
                    <a:pt x="0" y="3283509"/>
                  </a:lnTo>
                  <a:lnTo>
                    <a:pt x="0" y="333375"/>
                  </a:lnTo>
                  <a:lnTo>
                    <a:pt x="4153" y="280908"/>
                  </a:lnTo>
                  <a:lnTo>
                    <a:pt x="16364" y="230207"/>
                  </a:lnTo>
                  <a:lnTo>
                    <a:pt x="36264" y="182165"/>
                  </a:lnTo>
                  <a:lnTo>
                    <a:pt x="63480" y="137678"/>
                  </a:lnTo>
                  <a:lnTo>
                    <a:pt x="97643" y="97642"/>
                  </a:lnTo>
                  <a:lnTo>
                    <a:pt x="137678" y="63480"/>
                  </a:lnTo>
                  <a:lnTo>
                    <a:pt x="182165" y="36264"/>
                  </a:lnTo>
                  <a:lnTo>
                    <a:pt x="230207" y="16364"/>
                  </a:lnTo>
                  <a:lnTo>
                    <a:pt x="280908" y="4152"/>
                  </a:lnTo>
                  <a:lnTo>
                    <a:pt x="333375" y="0"/>
                  </a:lnTo>
                  <a:lnTo>
                    <a:pt x="5820306" y="0"/>
                  </a:lnTo>
                  <a:lnTo>
                    <a:pt x="5872772" y="4152"/>
                  </a:lnTo>
                  <a:lnTo>
                    <a:pt x="5923473" y="16364"/>
                  </a:lnTo>
                  <a:lnTo>
                    <a:pt x="5971515" y="36264"/>
                  </a:lnTo>
                  <a:lnTo>
                    <a:pt x="6016002" y="63480"/>
                  </a:lnTo>
                  <a:lnTo>
                    <a:pt x="6056038" y="97642"/>
                  </a:lnTo>
                  <a:lnTo>
                    <a:pt x="6090200" y="137678"/>
                  </a:lnTo>
                  <a:lnTo>
                    <a:pt x="6117417" y="182165"/>
                  </a:lnTo>
                  <a:lnTo>
                    <a:pt x="6137316" y="230207"/>
                  </a:lnTo>
                  <a:lnTo>
                    <a:pt x="6149528" y="280908"/>
                  </a:lnTo>
                  <a:lnTo>
                    <a:pt x="6153681" y="333375"/>
                  </a:lnTo>
                  <a:lnTo>
                    <a:pt x="6153681" y="3283509"/>
                  </a:lnTo>
                  <a:lnTo>
                    <a:pt x="6149528" y="3335975"/>
                  </a:lnTo>
                  <a:lnTo>
                    <a:pt x="6137316" y="3386677"/>
                  </a:lnTo>
                  <a:lnTo>
                    <a:pt x="6117417" y="3434719"/>
                  </a:lnTo>
                  <a:lnTo>
                    <a:pt x="6090200" y="3479205"/>
                  </a:lnTo>
                  <a:lnTo>
                    <a:pt x="6056038" y="3519241"/>
                  </a:lnTo>
                  <a:lnTo>
                    <a:pt x="6016002" y="3553403"/>
                  </a:lnTo>
                  <a:lnTo>
                    <a:pt x="5971515" y="3580620"/>
                  </a:lnTo>
                  <a:lnTo>
                    <a:pt x="5923473" y="3600519"/>
                  </a:lnTo>
                  <a:lnTo>
                    <a:pt x="5872772" y="3612731"/>
                  </a:lnTo>
                  <a:lnTo>
                    <a:pt x="5820306" y="36168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9576721" y="8330200"/>
              <a:ext cx="963930" cy="494030"/>
            </a:xfrm>
            <a:custGeom>
              <a:avLst/>
              <a:gdLst/>
              <a:ahLst/>
              <a:cxnLst/>
              <a:rect l="l" t="t" r="r" b="b"/>
              <a:pathLst>
                <a:path w="963929" h="494029">
                  <a:moveTo>
                    <a:pt x="717510" y="493509"/>
                  </a:moveTo>
                  <a:lnTo>
                    <a:pt x="246755" y="493509"/>
                  </a:lnTo>
                  <a:lnTo>
                    <a:pt x="197025" y="488495"/>
                  </a:lnTo>
                  <a:lnTo>
                    <a:pt x="150706" y="474117"/>
                  </a:lnTo>
                  <a:lnTo>
                    <a:pt x="108792" y="451367"/>
                  </a:lnTo>
                  <a:lnTo>
                    <a:pt x="72273" y="421236"/>
                  </a:lnTo>
                  <a:lnTo>
                    <a:pt x="42142" y="384717"/>
                  </a:lnTo>
                  <a:lnTo>
                    <a:pt x="19391" y="342802"/>
                  </a:lnTo>
                  <a:lnTo>
                    <a:pt x="5013" y="296484"/>
                  </a:lnTo>
                  <a:lnTo>
                    <a:pt x="0" y="246754"/>
                  </a:lnTo>
                  <a:lnTo>
                    <a:pt x="5013" y="197025"/>
                  </a:lnTo>
                  <a:lnTo>
                    <a:pt x="19391" y="150706"/>
                  </a:lnTo>
                  <a:lnTo>
                    <a:pt x="42142" y="108792"/>
                  </a:lnTo>
                  <a:lnTo>
                    <a:pt x="72273" y="72272"/>
                  </a:lnTo>
                  <a:lnTo>
                    <a:pt x="108792" y="42141"/>
                  </a:lnTo>
                  <a:lnTo>
                    <a:pt x="150706" y="19391"/>
                  </a:lnTo>
                  <a:lnTo>
                    <a:pt x="197025" y="5013"/>
                  </a:lnTo>
                  <a:lnTo>
                    <a:pt x="246755" y="0"/>
                  </a:lnTo>
                  <a:lnTo>
                    <a:pt x="717510" y="0"/>
                  </a:lnTo>
                  <a:lnTo>
                    <a:pt x="767239" y="5013"/>
                  </a:lnTo>
                  <a:lnTo>
                    <a:pt x="813558" y="19391"/>
                  </a:lnTo>
                  <a:lnTo>
                    <a:pt x="855472" y="42141"/>
                  </a:lnTo>
                  <a:lnTo>
                    <a:pt x="891991" y="72272"/>
                  </a:lnTo>
                  <a:lnTo>
                    <a:pt x="922122" y="108792"/>
                  </a:lnTo>
                  <a:lnTo>
                    <a:pt x="944873" y="150706"/>
                  </a:lnTo>
                  <a:lnTo>
                    <a:pt x="959251" y="197025"/>
                  </a:lnTo>
                  <a:lnTo>
                    <a:pt x="963884" y="242990"/>
                  </a:lnTo>
                  <a:lnTo>
                    <a:pt x="963884" y="250519"/>
                  </a:lnTo>
                  <a:lnTo>
                    <a:pt x="959251" y="296484"/>
                  </a:lnTo>
                  <a:lnTo>
                    <a:pt x="944873" y="342802"/>
                  </a:lnTo>
                  <a:lnTo>
                    <a:pt x="922122" y="384717"/>
                  </a:lnTo>
                  <a:lnTo>
                    <a:pt x="891991" y="421236"/>
                  </a:lnTo>
                  <a:lnTo>
                    <a:pt x="855472" y="451367"/>
                  </a:lnTo>
                  <a:lnTo>
                    <a:pt x="813558" y="474117"/>
                  </a:lnTo>
                  <a:lnTo>
                    <a:pt x="767239" y="488495"/>
                  </a:lnTo>
                  <a:lnTo>
                    <a:pt x="717510" y="493509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4" name="object 114"/>
          <p:cNvSpPr txBox="1"/>
          <p:nvPr/>
        </p:nvSpPr>
        <p:spPr>
          <a:xfrm>
            <a:off x="9772898" y="8411912"/>
            <a:ext cx="57277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NEW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11341882" y="6920417"/>
            <a:ext cx="963930" cy="494030"/>
          </a:xfrm>
          <a:custGeom>
            <a:avLst/>
            <a:gdLst/>
            <a:ahLst/>
            <a:cxnLst/>
            <a:rect l="l" t="t" r="r" b="b"/>
            <a:pathLst>
              <a:path w="963929" h="494029">
                <a:moveTo>
                  <a:pt x="717509" y="493509"/>
                </a:moveTo>
                <a:lnTo>
                  <a:pt x="246754" y="493509"/>
                </a:lnTo>
                <a:lnTo>
                  <a:pt x="197025" y="488495"/>
                </a:lnTo>
                <a:lnTo>
                  <a:pt x="150706" y="474117"/>
                </a:lnTo>
                <a:lnTo>
                  <a:pt x="108791" y="451367"/>
                </a:lnTo>
                <a:lnTo>
                  <a:pt x="72272" y="421236"/>
                </a:lnTo>
                <a:lnTo>
                  <a:pt x="42141" y="384717"/>
                </a:lnTo>
                <a:lnTo>
                  <a:pt x="19391" y="342802"/>
                </a:lnTo>
                <a:lnTo>
                  <a:pt x="5013" y="296484"/>
                </a:lnTo>
                <a:lnTo>
                  <a:pt x="0" y="246755"/>
                </a:lnTo>
                <a:lnTo>
                  <a:pt x="5013" y="197025"/>
                </a:lnTo>
                <a:lnTo>
                  <a:pt x="19391" y="150706"/>
                </a:lnTo>
                <a:lnTo>
                  <a:pt x="42141" y="108791"/>
                </a:lnTo>
                <a:lnTo>
                  <a:pt x="72272" y="72272"/>
                </a:lnTo>
                <a:lnTo>
                  <a:pt x="108791" y="42142"/>
                </a:lnTo>
                <a:lnTo>
                  <a:pt x="150706" y="19391"/>
                </a:lnTo>
                <a:lnTo>
                  <a:pt x="197025" y="5013"/>
                </a:lnTo>
                <a:lnTo>
                  <a:pt x="246754" y="0"/>
                </a:lnTo>
                <a:lnTo>
                  <a:pt x="717509" y="0"/>
                </a:lnTo>
                <a:lnTo>
                  <a:pt x="767239" y="5013"/>
                </a:lnTo>
                <a:lnTo>
                  <a:pt x="813557" y="19391"/>
                </a:lnTo>
                <a:lnTo>
                  <a:pt x="855472" y="42142"/>
                </a:lnTo>
                <a:lnTo>
                  <a:pt x="891991" y="72272"/>
                </a:lnTo>
                <a:lnTo>
                  <a:pt x="922122" y="108791"/>
                </a:lnTo>
                <a:lnTo>
                  <a:pt x="944873" y="150706"/>
                </a:lnTo>
                <a:lnTo>
                  <a:pt x="959251" y="197025"/>
                </a:lnTo>
                <a:lnTo>
                  <a:pt x="963884" y="242988"/>
                </a:lnTo>
                <a:lnTo>
                  <a:pt x="963884" y="250521"/>
                </a:lnTo>
                <a:lnTo>
                  <a:pt x="959251" y="296484"/>
                </a:lnTo>
                <a:lnTo>
                  <a:pt x="944873" y="342802"/>
                </a:lnTo>
                <a:lnTo>
                  <a:pt x="922122" y="384717"/>
                </a:lnTo>
                <a:lnTo>
                  <a:pt x="891991" y="421236"/>
                </a:lnTo>
                <a:lnTo>
                  <a:pt x="855472" y="451367"/>
                </a:lnTo>
                <a:lnTo>
                  <a:pt x="813557" y="474117"/>
                </a:lnTo>
                <a:lnTo>
                  <a:pt x="767239" y="488495"/>
                </a:lnTo>
                <a:lnTo>
                  <a:pt x="717509" y="493509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 txBox="1"/>
          <p:nvPr/>
        </p:nvSpPr>
        <p:spPr>
          <a:xfrm>
            <a:off x="11538059" y="7002129"/>
            <a:ext cx="57277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NEW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6926829" y="6879314"/>
            <a:ext cx="4038600" cy="116078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2400" b="1" spc="60" dirty="0">
                <a:solidFill>
                  <a:srgbClr val="161517"/>
                </a:solidFill>
                <a:latin typeface="Arial"/>
                <a:cs typeface="Arial"/>
              </a:rPr>
              <a:t>Веб-сайт</a:t>
            </a:r>
            <a:r>
              <a:rPr sz="2400" b="1" spc="-10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spc="100" dirty="0">
                <a:solidFill>
                  <a:srgbClr val="161517"/>
                </a:solidFill>
                <a:latin typeface="Arial"/>
                <a:cs typeface="Arial"/>
              </a:rPr>
              <a:t>та</a:t>
            </a:r>
            <a:r>
              <a:rPr sz="2400" b="1" spc="-10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161517"/>
                </a:solidFill>
                <a:latin typeface="Arial"/>
                <a:cs typeface="Arial"/>
              </a:rPr>
              <a:t>цифровізація</a:t>
            </a:r>
            <a:endParaRPr sz="2400">
              <a:latin typeface="Arial"/>
              <a:cs typeface="Arial"/>
            </a:endParaRPr>
          </a:p>
          <a:p>
            <a:pPr marL="12700" marR="368935">
              <a:lnSpc>
                <a:spcPts val="2370"/>
              </a:lnSpc>
              <a:spcBef>
                <a:spcPts val="770"/>
              </a:spcBef>
            </a:pPr>
            <a:r>
              <a:rPr sz="2100" spc="95" dirty="0">
                <a:solidFill>
                  <a:srgbClr val="161517"/>
                </a:solidFill>
                <a:latin typeface="Trebuchet MS"/>
                <a:cs typeface="Trebuchet MS"/>
              </a:rPr>
              <a:t>послуги</a:t>
            </a:r>
            <a:r>
              <a:rPr sz="2100" spc="-1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100" dirty="0">
                <a:solidFill>
                  <a:srgbClr val="161517"/>
                </a:solidFill>
                <a:latin typeface="Trebuchet MS"/>
                <a:cs typeface="Trebuchet MS"/>
              </a:rPr>
              <a:t>з</a:t>
            </a:r>
            <a:r>
              <a:rPr sz="2100" spc="-1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105" dirty="0">
                <a:solidFill>
                  <a:srgbClr val="161517"/>
                </a:solidFill>
                <a:latin typeface="Trebuchet MS"/>
                <a:cs typeface="Trebuchet MS"/>
              </a:rPr>
              <a:t>налаштування</a:t>
            </a:r>
            <a:r>
              <a:rPr sz="2100" spc="-1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130" dirty="0">
                <a:solidFill>
                  <a:srgbClr val="161517"/>
                </a:solidFill>
                <a:latin typeface="Trebuchet MS"/>
                <a:cs typeface="Trebuchet MS"/>
              </a:rPr>
              <a:t>та </a:t>
            </a:r>
            <a:r>
              <a:rPr sz="2100" spc="120" dirty="0">
                <a:solidFill>
                  <a:srgbClr val="161517"/>
                </a:solidFill>
                <a:latin typeface="Trebuchet MS"/>
                <a:cs typeface="Trebuchet MS"/>
              </a:rPr>
              <a:t>супроводу</a:t>
            </a:r>
            <a:r>
              <a:rPr sz="2100" spc="-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105" dirty="0">
                <a:solidFill>
                  <a:srgbClr val="161517"/>
                </a:solidFill>
                <a:latin typeface="Trebuchet MS"/>
                <a:cs typeface="Trebuchet MS"/>
              </a:rPr>
              <a:t>IT-</a:t>
            </a:r>
            <a:r>
              <a:rPr sz="2100" spc="60" dirty="0">
                <a:solidFill>
                  <a:srgbClr val="161517"/>
                </a:solidFill>
                <a:latin typeface="Trebuchet MS"/>
                <a:cs typeface="Trebuchet MS"/>
              </a:rPr>
              <a:t>рішень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6867917" y="8814044"/>
            <a:ext cx="5358130" cy="3517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spc="100" dirty="0">
                <a:solidFill>
                  <a:srgbClr val="161517"/>
                </a:solidFill>
                <a:latin typeface="Trebuchet MS"/>
                <a:cs typeface="Trebuchet MS"/>
              </a:rPr>
              <a:t>реєстрація</a:t>
            </a:r>
            <a:r>
              <a:rPr sz="21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215" dirty="0">
                <a:solidFill>
                  <a:srgbClr val="161517"/>
                </a:solidFill>
                <a:latin typeface="Trebuchet MS"/>
                <a:cs typeface="Trebuchet MS"/>
              </a:rPr>
              <a:t>ТМ</a:t>
            </a:r>
            <a:r>
              <a:rPr sz="2100" spc="-1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85" dirty="0">
                <a:solidFill>
                  <a:srgbClr val="161517"/>
                </a:solidFill>
                <a:latin typeface="Trebuchet MS"/>
                <a:cs typeface="Trebuchet MS"/>
              </a:rPr>
              <a:t>чи</a:t>
            </a:r>
            <a:r>
              <a:rPr sz="2100" spc="-1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110" dirty="0">
                <a:solidFill>
                  <a:srgbClr val="161517"/>
                </a:solidFill>
                <a:latin typeface="Trebuchet MS"/>
                <a:cs typeface="Trebuchet MS"/>
              </a:rPr>
              <a:t>промислового</a:t>
            </a:r>
            <a:r>
              <a:rPr sz="2100" spc="-1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90" dirty="0">
                <a:solidFill>
                  <a:srgbClr val="161517"/>
                </a:solidFill>
                <a:latin typeface="Trebuchet MS"/>
                <a:cs typeface="Trebuchet MS"/>
              </a:rPr>
              <a:t>зразка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6867917" y="8364230"/>
            <a:ext cx="24599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61517"/>
                </a:solidFill>
                <a:latin typeface="Arial"/>
                <a:cs typeface="Arial"/>
              </a:rPr>
              <a:t>Виплата</a:t>
            </a:r>
            <a:r>
              <a:rPr sz="2400" b="1" spc="-13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161517"/>
                </a:solidFill>
                <a:latin typeface="Arial"/>
                <a:cs typeface="Arial"/>
              </a:rPr>
              <a:t>роялті,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0" name="object 120"/>
          <p:cNvSpPr/>
          <p:nvPr/>
        </p:nvSpPr>
        <p:spPr>
          <a:xfrm>
            <a:off x="6921875" y="5983587"/>
            <a:ext cx="1920875" cy="732790"/>
          </a:xfrm>
          <a:custGeom>
            <a:avLst/>
            <a:gdLst/>
            <a:ahLst/>
            <a:cxnLst/>
            <a:rect l="l" t="t" r="r" b="b"/>
            <a:pathLst>
              <a:path w="1920875" h="732790">
                <a:moveTo>
                  <a:pt x="1554992" y="732624"/>
                </a:moveTo>
                <a:lnTo>
                  <a:pt x="366312" y="732624"/>
                </a:lnTo>
                <a:lnTo>
                  <a:pt x="320362" y="729770"/>
                </a:lnTo>
                <a:lnTo>
                  <a:pt x="276116" y="721437"/>
                </a:lnTo>
                <a:lnTo>
                  <a:pt x="233916" y="707967"/>
                </a:lnTo>
                <a:lnTo>
                  <a:pt x="194107" y="689705"/>
                </a:lnTo>
                <a:lnTo>
                  <a:pt x="157030" y="666993"/>
                </a:lnTo>
                <a:lnTo>
                  <a:pt x="123029" y="640175"/>
                </a:lnTo>
                <a:lnTo>
                  <a:pt x="92448" y="609595"/>
                </a:lnTo>
                <a:lnTo>
                  <a:pt x="65631" y="575594"/>
                </a:lnTo>
                <a:lnTo>
                  <a:pt x="42919" y="538517"/>
                </a:lnTo>
                <a:lnTo>
                  <a:pt x="24657" y="498707"/>
                </a:lnTo>
                <a:lnTo>
                  <a:pt x="11187" y="456508"/>
                </a:lnTo>
                <a:lnTo>
                  <a:pt x="2854" y="412261"/>
                </a:lnTo>
                <a:lnTo>
                  <a:pt x="0" y="366312"/>
                </a:lnTo>
                <a:lnTo>
                  <a:pt x="2854" y="320363"/>
                </a:lnTo>
                <a:lnTo>
                  <a:pt x="11187" y="276116"/>
                </a:lnTo>
                <a:lnTo>
                  <a:pt x="24657" y="233917"/>
                </a:lnTo>
                <a:lnTo>
                  <a:pt x="42919" y="194107"/>
                </a:lnTo>
                <a:lnTo>
                  <a:pt x="65631" y="157030"/>
                </a:lnTo>
                <a:lnTo>
                  <a:pt x="92448" y="123029"/>
                </a:lnTo>
                <a:lnTo>
                  <a:pt x="123029" y="92449"/>
                </a:lnTo>
                <a:lnTo>
                  <a:pt x="157030" y="65631"/>
                </a:lnTo>
                <a:lnTo>
                  <a:pt x="194107" y="42919"/>
                </a:lnTo>
                <a:lnTo>
                  <a:pt x="233916" y="24657"/>
                </a:lnTo>
                <a:lnTo>
                  <a:pt x="276116" y="11187"/>
                </a:lnTo>
                <a:lnTo>
                  <a:pt x="320362" y="2854"/>
                </a:lnTo>
                <a:lnTo>
                  <a:pt x="366312" y="0"/>
                </a:lnTo>
                <a:lnTo>
                  <a:pt x="1554992" y="0"/>
                </a:lnTo>
                <a:lnTo>
                  <a:pt x="1600941" y="2854"/>
                </a:lnTo>
                <a:lnTo>
                  <a:pt x="1645187" y="11187"/>
                </a:lnTo>
                <a:lnTo>
                  <a:pt x="1687387" y="24657"/>
                </a:lnTo>
                <a:lnTo>
                  <a:pt x="1727197" y="42919"/>
                </a:lnTo>
                <a:lnTo>
                  <a:pt x="1764274" y="65631"/>
                </a:lnTo>
                <a:lnTo>
                  <a:pt x="1798274" y="92449"/>
                </a:lnTo>
                <a:lnTo>
                  <a:pt x="1828855" y="123029"/>
                </a:lnTo>
                <a:lnTo>
                  <a:pt x="1855673" y="157030"/>
                </a:lnTo>
                <a:lnTo>
                  <a:pt x="1878385" y="194107"/>
                </a:lnTo>
                <a:lnTo>
                  <a:pt x="1896647" y="233917"/>
                </a:lnTo>
                <a:lnTo>
                  <a:pt x="1910117" y="276116"/>
                </a:lnTo>
                <a:lnTo>
                  <a:pt x="1918450" y="320363"/>
                </a:lnTo>
                <a:lnTo>
                  <a:pt x="1920277" y="349773"/>
                </a:lnTo>
                <a:lnTo>
                  <a:pt x="1920277" y="382851"/>
                </a:lnTo>
                <a:lnTo>
                  <a:pt x="1910117" y="456508"/>
                </a:lnTo>
                <a:lnTo>
                  <a:pt x="1896647" y="498707"/>
                </a:lnTo>
                <a:lnTo>
                  <a:pt x="1878385" y="538517"/>
                </a:lnTo>
                <a:lnTo>
                  <a:pt x="1855673" y="575594"/>
                </a:lnTo>
                <a:lnTo>
                  <a:pt x="1828855" y="609595"/>
                </a:lnTo>
                <a:lnTo>
                  <a:pt x="1798274" y="640175"/>
                </a:lnTo>
                <a:lnTo>
                  <a:pt x="1764274" y="666993"/>
                </a:lnTo>
                <a:lnTo>
                  <a:pt x="1727197" y="689705"/>
                </a:lnTo>
                <a:lnTo>
                  <a:pt x="1687387" y="707967"/>
                </a:lnTo>
                <a:lnTo>
                  <a:pt x="1645187" y="721437"/>
                </a:lnTo>
                <a:lnTo>
                  <a:pt x="1600941" y="729770"/>
                </a:lnTo>
                <a:lnTo>
                  <a:pt x="1554992" y="732624"/>
                </a:lnTo>
                <a:close/>
              </a:path>
            </a:pathLst>
          </a:custGeom>
          <a:solidFill>
            <a:srgbClr val="123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 txBox="1"/>
          <p:nvPr/>
        </p:nvSpPr>
        <p:spPr>
          <a:xfrm>
            <a:off x="7219258" y="6117866"/>
            <a:ext cx="1284605" cy="4349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650" b="1" spc="60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265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50" b="1" spc="135" dirty="0">
                <a:solidFill>
                  <a:srgbClr val="FFFFFF"/>
                </a:solidFill>
                <a:latin typeface="Arial"/>
                <a:cs typeface="Arial"/>
              </a:rPr>
              <a:t>20%</a:t>
            </a:r>
            <a:endParaRPr sz="2650">
              <a:latin typeface="Arial"/>
              <a:cs typeface="Arial"/>
            </a:endParaRPr>
          </a:p>
        </p:txBody>
      </p:sp>
      <p:sp>
        <p:nvSpPr>
          <p:cNvPr id="122" name="object 122"/>
          <p:cNvSpPr/>
          <p:nvPr/>
        </p:nvSpPr>
        <p:spPr>
          <a:xfrm>
            <a:off x="6814979" y="8208513"/>
            <a:ext cx="5565775" cy="0"/>
          </a:xfrm>
          <a:custGeom>
            <a:avLst/>
            <a:gdLst/>
            <a:ahLst/>
            <a:cxnLst/>
            <a:rect l="l" t="t" r="r" b="b"/>
            <a:pathLst>
              <a:path w="5565775">
                <a:moveTo>
                  <a:pt x="5565316" y="0"/>
                </a:moveTo>
                <a:lnTo>
                  <a:pt x="0" y="0"/>
                </a:lnTo>
              </a:path>
            </a:pathLst>
          </a:custGeom>
          <a:ln w="28574">
            <a:solidFill>
              <a:srgbClr val="4048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647789" y="8545484"/>
            <a:ext cx="963930" cy="494030"/>
          </a:xfrm>
          <a:custGeom>
            <a:avLst/>
            <a:gdLst/>
            <a:ahLst/>
            <a:cxnLst/>
            <a:rect l="l" t="t" r="r" b="b"/>
            <a:pathLst>
              <a:path w="963929" h="494029">
                <a:moveTo>
                  <a:pt x="717509" y="493509"/>
                </a:moveTo>
                <a:lnTo>
                  <a:pt x="246754" y="493509"/>
                </a:lnTo>
                <a:lnTo>
                  <a:pt x="197024" y="488495"/>
                </a:lnTo>
                <a:lnTo>
                  <a:pt x="150706" y="474117"/>
                </a:lnTo>
                <a:lnTo>
                  <a:pt x="108791" y="451367"/>
                </a:lnTo>
                <a:lnTo>
                  <a:pt x="72272" y="421236"/>
                </a:lnTo>
                <a:lnTo>
                  <a:pt x="42141" y="384717"/>
                </a:lnTo>
                <a:lnTo>
                  <a:pt x="19391" y="342802"/>
                </a:lnTo>
                <a:lnTo>
                  <a:pt x="5013" y="296484"/>
                </a:lnTo>
                <a:lnTo>
                  <a:pt x="0" y="246754"/>
                </a:lnTo>
                <a:lnTo>
                  <a:pt x="5013" y="197024"/>
                </a:lnTo>
                <a:lnTo>
                  <a:pt x="19391" y="150706"/>
                </a:lnTo>
                <a:lnTo>
                  <a:pt x="42141" y="108791"/>
                </a:lnTo>
                <a:lnTo>
                  <a:pt x="72272" y="72272"/>
                </a:lnTo>
                <a:lnTo>
                  <a:pt x="108791" y="42141"/>
                </a:lnTo>
                <a:lnTo>
                  <a:pt x="150706" y="19391"/>
                </a:lnTo>
                <a:lnTo>
                  <a:pt x="197024" y="5013"/>
                </a:lnTo>
                <a:lnTo>
                  <a:pt x="246754" y="0"/>
                </a:lnTo>
                <a:lnTo>
                  <a:pt x="717509" y="0"/>
                </a:lnTo>
                <a:lnTo>
                  <a:pt x="767239" y="5013"/>
                </a:lnTo>
                <a:lnTo>
                  <a:pt x="813557" y="19391"/>
                </a:lnTo>
                <a:lnTo>
                  <a:pt x="855472" y="42141"/>
                </a:lnTo>
                <a:lnTo>
                  <a:pt x="891991" y="72272"/>
                </a:lnTo>
                <a:lnTo>
                  <a:pt x="922122" y="108791"/>
                </a:lnTo>
                <a:lnTo>
                  <a:pt x="944873" y="150706"/>
                </a:lnTo>
                <a:lnTo>
                  <a:pt x="959251" y="197024"/>
                </a:lnTo>
                <a:lnTo>
                  <a:pt x="963884" y="242990"/>
                </a:lnTo>
                <a:lnTo>
                  <a:pt x="963884" y="250518"/>
                </a:lnTo>
                <a:lnTo>
                  <a:pt x="959251" y="296484"/>
                </a:lnTo>
                <a:lnTo>
                  <a:pt x="944873" y="342802"/>
                </a:lnTo>
                <a:lnTo>
                  <a:pt x="922122" y="384717"/>
                </a:lnTo>
                <a:lnTo>
                  <a:pt x="891991" y="421236"/>
                </a:lnTo>
                <a:lnTo>
                  <a:pt x="855472" y="451367"/>
                </a:lnTo>
                <a:lnTo>
                  <a:pt x="813557" y="474117"/>
                </a:lnTo>
                <a:lnTo>
                  <a:pt x="767239" y="488495"/>
                </a:lnTo>
                <a:lnTo>
                  <a:pt x="717509" y="493509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 txBox="1"/>
          <p:nvPr/>
        </p:nvSpPr>
        <p:spPr>
          <a:xfrm>
            <a:off x="4843966" y="8627196"/>
            <a:ext cx="57277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NEW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1401433" y="8384586"/>
            <a:ext cx="2917190" cy="73406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35"/>
              </a:spcBef>
            </a:pPr>
            <a:r>
              <a:rPr sz="2400" b="1" spc="-10" dirty="0">
                <a:solidFill>
                  <a:srgbClr val="161517"/>
                </a:solidFill>
                <a:latin typeface="Arial"/>
                <a:cs typeface="Arial"/>
              </a:rPr>
              <a:t>Розроблення </a:t>
            </a:r>
            <a:r>
              <a:rPr sz="2400" b="1" spc="40" dirty="0">
                <a:solidFill>
                  <a:srgbClr val="161517"/>
                </a:solidFill>
                <a:latin typeface="Arial"/>
                <a:cs typeface="Arial"/>
              </a:rPr>
              <a:t>бренду/айдентики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6" name="object 126"/>
          <p:cNvSpPr/>
          <p:nvPr/>
        </p:nvSpPr>
        <p:spPr>
          <a:xfrm>
            <a:off x="1379625" y="8274022"/>
            <a:ext cx="4521200" cy="0"/>
          </a:xfrm>
          <a:custGeom>
            <a:avLst/>
            <a:gdLst/>
            <a:ahLst/>
            <a:cxnLst/>
            <a:rect l="l" t="t" r="r" b="b"/>
            <a:pathLst>
              <a:path w="4521200">
                <a:moveTo>
                  <a:pt x="4521203" y="0"/>
                </a:moveTo>
                <a:lnTo>
                  <a:pt x="0" y="0"/>
                </a:lnTo>
              </a:path>
            </a:pathLst>
          </a:custGeom>
          <a:ln w="28574">
            <a:solidFill>
              <a:srgbClr val="4048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936772" y="4779799"/>
            <a:ext cx="7931784" cy="0"/>
          </a:xfrm>
          <a:custGeom>
            <a:avLst/>
            <a:gdLst/>
            <a:ahLst/>
            <a:cxnLst/>
            <a:rect l="l" t="t" r="r" b="b"/>
            <a:pathLst>
              <a:path w="7931784">
                <a:moveTo>
                  <a:pt x="7931325" y="0"/>
                </a:moveTo>
                <a:lnTo>
                  <a:pt x="0" y="0"/>
                </a:lnTo>
              </a:path>
            </a:pathLst>
          </a:custGeom>
          <a:ln w="28574">
            <a:solidFill>
              <a:srgbClr val="4048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699" y="1938817"/>
            <a:ext cx="5022850" cy="1605915"/>
          </a:xfrm>
          <a:custGeom>
            <a:avLst/>
            <a:gdLst/>
            <a:ahLst/>
            <a:cxnLst/>
            <a:rect l="l" t="t" r="r" b="b"/>
            <a:pathLst>
              <a:path w="5022850" h="1605914">
                <a:moveTo>
                  <a:pt x="4689712" y="1605289"/>
                </a:moveTo>
                <a:lnTo>
                  <a:pt x="333375" y="1605289"/>
                </a:lnTo>
                <a:lnTo>
                  <a:pt x="284111" y="1601675"/>
                </a:lnTo>
                <a:lnTo>
                  <a:pt x="237091" y="1591174"/>
                </a:lnTo>
                <a:lnTo>
                  <a:pt x="192832" y="1574305"/>
                </a:lnTo>
                <a:lnTo>
                  <a:pt x="151848" y="1551580"/>
                </a:lnTo>
                <a:lnTo>
                  <a:pt x="114656" y="1523518"/>
                </a:lnTo>
                <a:lnTo>
                  <a:pt x="81771" y="1490633"/>
                </a:lnTo>
                <a:lnTo>
                  <a:pt x="53708" y="1453440"/>
                </a:lnTo>
                <a:lnTo>
                  <a:pt x="30984" y="1412457"/>
                </a:lnTo>
                <a:lnTo>
                  <a:pt x="14114" y="1368197"/>
                </a:lnTo>
                <a:lnTo>
                  <a:pt x="3614" y="1321178"/>
                </a:lnTo>
                <a:lnTo>
                  <a:pt x="0" y="1271914"/>
                </a:lnTo>
                <a:lnTo>
                  <a:pt x="0" y="333375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5" y="0"/>
                </a:lnTo>
                <a:lnTo>
                  <a:pt x="4689712" y="0"/>
                </a:lnTo>
                <a:lnTo>
                  <a:pt x="4738976" y="3614"/>
                </a:lnTo>
                <a:lnTo>
                  <a:pt x="4785995" y="14114"/>
                </a:lnTo>
                <a:lnTo>
                  <a:pt x="4830255" y="30984"/>
                </a:lnTo>
                <a:lnTo>
                  <a:pt x="4871238" y="53708"/>
                </a:lnTo>
                <a:lnTo>
                  <a:pt x="4908431" y="81771"/>
                </a:lnTo>
                <a:lnTo>
                  <a:pt x="4941316" y="114656"/>
                </a:lnTo>
                <a:lnTo>
                  <a:pt x="4969378" y="151848"/>
                </a:lnTo>
                <a:lnTo>
                  <a:pt x="4992102" y="192832"/>
                </a:lnTo>
                <a:lnTo>
                  <a:pt x="5008972" y="237091"/>
                </a:lnTo>
                <a:lnTo>
                  <a:pt x="5019472" y="284111"/>
                </a:lnTo>
                <a:lnTo>
                  <a:pt x="5022800" y="329466"/>
                </a:lnTo>
                <a:lnTo>
                  <a:pt x="5022800" y="1275822"/>
                </a:lnTo>
                <a:lnTo>
                  <a:pt x="5019472" y="1321178"/>
                </a:lnTo>
                <a:lnTo>
                  <a:pt x="5008972" y="1368197"/>
                </a:lnTo>
                <a:lnTo>
                  <a:pt x="4992102" y="1412457"/>
                </a:lnTo>
                <a:lnTo>
                  <a:pt x="4969378" y="1453440"/>
                </a:lnTo>
                <a:lnTo>
                  <a:pt x="4941316" y="1490633"/>
                </a:lnTo>
                <a:lnTo>
                  <a:pt x="4908431" y="1523518"/>
                </a:lnTo>
                <a:lnTo>
                  <a:pt x="4871238" y="1551580"/>
                </a:lnTo>
                <a:lnTo>
                  <a:pt x="4830255" y="1574305"/>
                </a:lnTo>
                <a:lnTo>
                  <a:pt x="4785995" y="1591174"/>
                </a:lnTo>
                <a:lnTo>
                  <a:pt x="4738976" y="1601675"/>
                </a:lnTo>
                <a:lnTo>
                  <a:pt x="4689712" y="1605289"/>
                </a:lnTo>
                <a:close/>
              </a:path>
            </a:pathLst>
          </a:custGeom>
          <a:solidFill>
            <a:srgbClr val="123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078917" y="3735493"/>
            <a:ext cx="4225925" cy="5472430"/>
          </a:xfrm>
          <a:custGeom>
            <a:avLst/>
            <a:gdLst/>
            <a:ahLst/>
            <a:cxnLst/>
            <a:rect l="l" t="t" r="r" b="b"/>
            <a:pathLst>
              <a:path w="4225925" h="5472430">
                <a:moveTo>
                  <a:pt x="3891934" y="5471934"/>
                </a:moveTo>
                <a:lnTo>
                  <a:pt x="333374" y="5471934"/>
                </a:lnTo>
                <a:lnTo>
                  <a:pt x="284111" y="5468319"/>
                </a:lnTo>
                <a:lnTo>
                  <a:pt x="237091" y="5457819"/>
                </a:lnTo>
                <a:lnTo>
                  <a:pt x="192832" y="5440949"/>
                </a:lnTo>
                <a:lnTo>
                  <a:pt x="151848" y="5418225"/>
                </a:lnTo>
                <a:lnTo>
                  <a:pt x="114656" y="5390162"/>
                </a:lnTo>
                <a:lnTo>
                  <a:pt x="81771" y="5357277"/>
                </a:lnTo>
                <a:lnTo>
                  <a:pt x="53708" y="5320085"/>
                </a:lnTo>
                <a:lnTo>
                  <a:pt x="30984" y="5279101"/>
                </a:lnTo>
                <a:lnTo>
                  <a:pt x="14114" y="5234842"/>
                </a:lnTo>
                <a:lnTo>
                  <a:pt x="3614" y="5187822"/>
                </a:lnTo>
                <a:lnTo>
                  <a:pt x="0" y="5138559"/>
                </a:lnTo>
                <a:lnTo>
                  <a:pt x="0" y="333374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4" y="0"/>
                </a:lnTo>
                <a:lnTo>
                  <a:pt x="3891934" y="0"/>
                </a:lnTo>
                <a:lnTo>
                  <a:pt x="3941197" y="3614"/>
                </a:lnTo>
                <a:lnTo>
                  <a:pt x="3988217" y="14114"/>
                </a:lnTo>
                <a:lnTo>
                  <a:pt x="4032476" y="30984"/>
                </a:lnTo>
                <a:lnTo>
                  <a:pt x="4073460" y="53708"/>
                </a:lnTo>
                <a:lnTo>
                  <a:pt x="4110652" y="81771"/>
                </a:lnTo>
                <a:lnTo>
                  <a:pt x="4143537" y="114656"/>
                </a:lnTo>
                <a:lnTo>
                  <a:pt x="4171600" y="151848"/>
                </a:lnTo>
                <a:lnTo>
                  <a:pt x="4194324" y="192832"/>
                </a:lnTo>
                <a:lnTo>
                  <a:pt x="4211194" y="237091"/>
                </a:lnTo>
                <a:lnTo>
                  <a:pt x="4221694" y="284111"/>
                </a:lnTo>
                <a:lnTo>
                  <a:pt x="4225309" y="333374"/>
                </a:lnTo>
                <a:lnTo>
                  <a:pt x="4225309" y="5138559"/>
                </a:lnTo>
                <a:lnTo>
                  <a:pt x="4221694" y="5187822"/>
                </a:lnTo>
                <a:lnTo>
                  <a:pt x="4211194" y="5234842"/>
                </a:lnTo>
                <a:lnTo>
                  <a:pt x="4194324" y="5279101"/>
                </a:lnTo>
                <a:lnTo>
                  <a:pt x="4171600" y="5320085"/>
                </a:lnTo>
                <a:lnTo>
                  <a:pt x="4143537" y="5357277"/>
                </a:lnTo>
                <a:lnTo>
                  <a:pt x="4110652" y="5390162"/>
                </a:lnTo>
                <a:lnTo>
                  <a:pt x="4073460" y="5418225"/>
                </a:lnTo>
                <a:lnTo>
                  <a:pt x="4032476" y="5440949"/>
                </a:lnTo>
                <a:lnTo>
                  <a:pt x="3988217" y="5457819"/>
                </a:lnTo>
                <a:lnTo>
                  <a:pt x="3941197" y="5468319"/>
                </a:lnTo>
                <a:lnTo>
                  <a:pt x="3891934" y="5471934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28699" y="4338113"/>
            <a:ext cx="5721985" cy="4869815"/>
          </a:xfrm>
          <a:custGeom>
            <a:avLst/>
            <a:gdLst/>
            <a:ahLst/>
            <a:cxnLst/>
            <a:rect l="l" t="t" r="r" b="b"/>
            <a:pathLst>
              <a:path w="5721984" h="4869815">
                <a:moveTo>
                  <a:pt x="5388380" y="4869314"/>
                </a:moveTo>
                <a:lnTo>
                  <a:pt x="333374" y="4869314"/>
                </a:lnTo>
                <a:lnTo>
                  <a:pt x="284111" y="4865699"/>
                </a:lnTo>
                <a:lnTo>
                  <a:pt x="237091" y="4855199"/>
                </a:lnTo>
                <a:lnTo>
                  <a:pt x="192832" y="4838329"/>
                </a:lnTo>
                <a:lnTo>
                  <a:pt x="151848" y="4815605"/>
                </a:lnTo>
                <a:lnTo>
                  <a:pt x="114656" y="4787542"/>
                </a:lnTo>
                <a:lnTo>
                  <a:pt x="81771" y="4754657"/>
                </a:lnTo>
                <a:lnTo>
                  <a:pt x="53708" y="4717465"/>
                </a:lnTo>
                <a:lnTo>
                  <a:pt x="30984" y="4676481"/>
                </a:lnTo>
                <a:lnTo>
                  <a:pt x="14114" y="4632222"/>
                </a:lnTo>
                <a:lnTo>
                  <a:pt x="3614" y="4585202"/>
                </a:lnTo>
                <a:lnTo>
                  <a:pt x="0" y="4535939"/>
                </a:lnTo>
                <a:lnTo>
                  <a:pt x="0" y="333374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4" y="0"/>
                </a:lnTo>
                <a:lnTo>
                  <a:pt x="5388380" y="0"/>
                </a:lnTo>
                <a:lnTo>
                  <a:pt x="5437644" y="3614"/>
                </a:lnTo>
                <a:lnTo>
                  <a:pt x="5484663" y="14114"/>
                </a:lnTo>
                <a:lnTo>
                  <a:pt x="5528923" y="30984"/>
                </a:lnTo>
                <a:lnTo>
                  <a:pt x="5569906" y="53708"/>
                </a:lnTo>
                <a:lnTo>
                  <a:pt x="5607099" y="81771"/>
                </a:lnTo>
                <a:lnTo>
                  <a:pt x="5639984" y="114656"/>
                </a:lnTo>
                <a:lnTo>
                  <a:pt x="5668047" y="151848"/>
                </a:lnTo>
                <a:lnTo>
                  <a:pt x="5690771" y="192832"/>
                </a:lnTo>
                <a:lnTo>
                  <a:pt x="5707641" y="237091"/>
                </a:lnTo>
                <a:lnTo>
                  <a:pt x="5718141" y="284111"/>
                </a:lnTo>
                <a:lnTo>
                  <a:pt x="5721756" y="333374"/>
                </a:lnTo>
                <a:lnTo>
                  <a:pt x="5721756" y="4535939"/>
                </a:lnTo>
                <a:lnTo>
                  <a:pt x="5718141" y="4585202"/>
                </a:lnTo>
                <a:lnTo>
                  <a:pt x="5707641" y="4632222"/>
                </a:lnTo>
                <a:lnTo>
                  <a:pt x="5690771" y="4676481"/>
                </a:lnTo>
                <a:lnTo>
                  <a:pt x="5668047" y="4717465"/>
                </a:lnTo>
                <a:lnTo>
                  <a:pt x="5639984" y="4754657"/>
                </a:lnTo>
                <a:lnTo>
                  <a:pt x="5607099" y="4787542"/>
                </a:lnTo>
                <a:lnTo>
                  <a:pt x="5569906" y="4815605"/>
                </a:lnTo>
                <a:lnTo>
                  <a:pt x="5528923" y="4838329"/>
                </a:lnTo>
                <a:lnTo>
                  <a:pt x="5484663" y="4855199"/>
                </a:lnTo>
                <a:lnTo>
                  <a:pt x="5437644" y="4865699"/>
                </a:lnTo>
                <a:lnTo>
                  <a:pt x="5388380" y="48693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017156" y="4338113"/>
            <a:ext cx="5208270" cy="4869815"/>
          </a:xfrm>
          <a:custGeom>
            <a:avLst/>
            <a:gdLst/>
            <a:ahLst/>
            <a:cxnLst/>
            <a:rect l="l" t="t" r="r" b="b"/>
            <a:pathLst>
              <a:path w="5208270" h="4869815">
                <a:moveTo>
                  <a:pt x="4874647" y="4869314"/>
                </a:moveTo>
                <a:lnTo>
                  <a:pt x="333374" y="4869314"/>
                </a:lnTo>
                <a:lnTo>
                  <a:pt x="284111" y="4865699"/>
                </a:lnTo>
                <a:lnTo>
                  <a:pt x="237091" y="4855199"/>
                </a:lnTo>
                <a:lnTo>
                  <a:pt x="192832" y="4838329"/>
                </a:lnTo>
                <a:lnTo>
                  <a:pt x="151848" y="4815605"/>
                </a:lnTo>
                <a:lnTo>
                  <a:pt x="114656" y="4787542"/>
                </a:lnTo>
                <a:lnTo>
                  <a:pt x="81771" y="4754657"/>
                </a:lnTo>
                <a:lnTo>
                  <a:pt x="53708" y="4717465"/>
                </a:lnTo>
                <a:lnTo>
                  <a:pt x="30984" y="4676481"/>
                </a:lnTo>
                <a:lnTo>
                  <a:pt x="14114" y="4632222"/>
                </a:lnTo>
                <a:lnTo>
                  <a:pt x="3614" y="4585202"/>
                </a:lnTo>
                <a:lnTo>
                  <a:pt x="0" y="4535939"/>
                </a:lnTo>
                <a:lnTo>
                  <a:pt x="0" y="333374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4" y="0"/>
                </a:lnTo>
                <a:lnTo>
                  <a:pt x="4874647" y="0"/>
                </a:lnTo>
                <a:lnTo>
                  <a:pt x="4923910" y="3614"/>
                </a:lnTo>
                <a:lnTo>
                  <a:pt x="4970930" y="14114"/>
                </a:lnTo>
                <a:lnTo>
                  <a:pt x="5015189" y="30984"/>
                </a:lnTo>
                <a:lnTo>
                  <a:pt x="5056173" y="53708"/>
                </a:lnTo>
                <a:lnTo>
                  <a:pt x="5093365" y="81771"/>
                </a:lnTo>
                <a:lnTo>
                  <a:pt x="5126250" y="114656"/>
                </a:lnTo>
                <a:lnTo>
                  <a:pt x="5154313" y="151848"/>
                </a:lnTo>
                <a:lnTo>
                  <a:pt x="5177037" y="192832"/>
                </a:lnTo>
                <a:lnTo>
                  <a:pt x="5193907" y="237091"/>
                </a:lnTo>
                <a:lnTo>
                  <a:pt x="5204407" y="284111"/>
                </a:lnTo>
                <a:lnTo>
                  <a:pt x="5208022" y="333374"/>
                </a:lnTo>
                <a:lnTo>
                  <a:pt x="5208022" y="4535939"/>
                </a:lnTo>
                <a:lnTo>
                  <a:pt x="5204407" y="4585202"/>
                </a:lnTo>
                <a:lnTo>
                  <a:pt x="5193907" y="4632222"/>
                </a:lnTo>
                <a:lnTo>
                  <a:pt x="5177037" y="4676481"/>
                </a:lnTo>
                <a:lnTo>
                  <a:pt x="5154313" y="4717465"/>
                </a:lnTo>
                <a:lnTo>
                  <a:pt x="5126250" y="4754657"/>
                </a:lnTo>
                <a:lnTo>
                  <a:pt x="5093365" y="4787542"/>
                </a:lnTo>
                <a:lnTo>
                  <a:pt x="5056173" y="4815605"/>
                </a:lnTo>
                <a:lnTo>
                  <a:pt x="5015189" y="4838329"/>
                </a:lnTo>
                <a:lnTo>
                  <a:pt x="4970930" y="4855199"/>
                </a:lnTo>
                <a:lnTo>
                  <a:pt x="4923910" y="4865699"/>
                </a:lnTo>
                <a:lnTo>
                  <a:pt x="4874647" y="48693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16678" y="4602102"/>
            <a:ext cx="3985895" cy="574675"/>
          </a:xfrm>
          <a:custGeom>
            <a:avLst/>
            <a:gdLst/>
            <a:ahLst/>
            <a:cxnLst/>
            <a:rect l="l" t="t" r="r" b="b"/>
            <a:pathLst>
              <a:path w="3985895" h="574675">
                <a:moveTo>
                  <a:pt x="3698604" y="574274"/>
                </a:moveTo>
                <a:lnTo>
                  <a:pt x="287137" y="574274"/>
                </a:lnTo>
                <a:lnTo>
                  <a:pt x="240561" y="570516"/>
                </a:lnTo>
                <a:lnTo>
                  <a:pt x="196379" y="559635"/>
                </a:lnTo>
                <a:lnTo>
                  <a:pt x="155181" y="542224"/>
                </a:lnTo>
                <a:lnTo>
                  <a:pt x="117557" y="518873"/>
                </a:lnTo>
                <a:lnTo>
                  <a:pt x="84100" y="490173"/>
                </a:lnTo>
                <a:lnTo>
                  <a:pt x="55400" y="456716"/>
                </a:lnTo>
                <a:lnTo>
                  <a:pt x="32049" y="419093"/>
                </a:lnTo>
                <a:lnTo>
                  <a:pt x="14638" y="377894"/>
                </a:lnTo>
                <a:lnTo>
                  <a:pt x="3758" y="333712"/>
                </a:lnTo>
                <a:lnTo>
                  <a:pt x="0" y="287137"/>
                </a:lnTo>
                <a:lnTo>
                  <a:pt x="3758" y="240561"/>
                </a:lnTo>
                <a:lnTo>
                  <a:pt x="14638" y="196379"/>
                </a:lnTo>
                <a:lnTo>
                  <a:pt x="32049" y="155180"/>
                </a:lnTo>
                <a:lnTo>
                  <a:pt x="55400" y="117557"/>
                </a:lnTo>
                <a:lnTo>
                  <a:pt x="84100" y="84100"/>
                </a:lnTo>
                <a:lnTo>
                  <a:pt x="117557" y="55400"/>
                </a:lnTo>
                <a:lnTo>
                  <a:pt x="155181" y="32049"/>
                </a:lnTo>
                <a:lnTo>
                  <a:pt x="196379" y="14638"/>
                </a:lnTo>
                <a:lnTo>
                  <a:pt x="240561" y="3758"/>
                </a:lnTo>
                <a:lnTo>
                  <a:pt x="287137" y="0"/>
                </a:lnTo>
                <a:lnTo>
                  <a:pt x="3698604" y="0"/>
                </a:lnTo>
                <a:lnTo>
                  <a:pt x="3745179" y="3758"/>
                </a:lnTo>
                <a:lnTo>
                  <a:pt x="3789361" y="14638"/>
                </a:lnTo>
                <a:lnTo>
                  <a:pt x="3830560" y="32049"/>
                </a:lnTo>
                <a:lnTo>
                  <a:pt x="3868183" y="55400"/>
                </a:lnTo>
                <a:lnTo>
                  <a:pt x="3901640" y="84100"/>
                </a:lnTo>
                <a:lnTo>
                  <a:pt x="3930340" y="117557"/>
                </a:lnTo>
                <a:lnTo>
                  <a:pt x="3953691" y="155180"/>
                </a:lnTo>
                <a:lnTo>
                  <a:pt x="3971103" y="196379"/>
                </a:lnTo>
                <a:lnTo>
                  <a:pt x="3981983" y="240561"/>
                </a:lnTo>
                <a:lnTo>
                  <a:pt x="3985741" y="287137"/>
                </a:lnTo>
                <a:lnTo>
                  <a:pt x="3981983" y="333712"/>
                </a:lnTo>
                <a:lnTo>
                  <a:pt x="3971103" y="377894"/>
                </a:lnTo>
                <a:lnTo>
                  <a:pt x="3953691" y="419093"/>
                </a:lnTo>
                <a:lnTo>
                  <a:pt x="3930340" y="456716"/>
                </a:lnTo>
                <a:lnTo>
                  <a:pt x="3901640" y="490173"/>
                </a:lnTo>
                <a:lnTo>
                  <a:pt x="3868183" y="518873"/>
                </a:lnTo>
                <a:lnTo>
                  <a:pt x="3830560" y="542224"/>
                </a:lnTo>
                <a:lnTo>
                  <a:pt x="3789361" y="559635"/>
                </a:lnTo>
                <a:lnTo>
                  <a:pt x="3745179" y="570516"/>
                </a:lnTo>
                <a:lnTo>
                  <a:pt x="3698604" y="574274"/>
                </a:lnTo>
                <a:close/>
              </a:path>
            </a:pathLst>
          </a:custGeom>
          <a:solidFill>
            <a:srgbClr val="EDF4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36982" y="4602102"/>
            <a:ext cx="4770755" cy="574675"/>
          </a:xfrm>
          <a:custGeom>
            <a:avLst/>
            <a:gdLst/>
            <a:ahLst/>
            <a:cxnLst/>
            <a:rect l="l" t="t" r="r" b="b"/>
            <a:pathLst>
              <a:path w="4770755" h="574675">
                <a:moveTo>
                  <a:pt x="4483402" y="574274"/>
                </a:moveTo>
                <a:lnTo>
                  <a:pt x="287137" y="574274"/>
                </a:lnTo>
                <a:lnTo>
                  <a:pt x="240561" y="570516"/>
                </a:lnTo>
                <a:lnTo>
                  <a:pt x="196379" y="559635"/>
                </a:lnTo>
                <a:lnTo>
                  <a:pt x="155181" y="542224"/>
                </a:lnTo>
                <a:lnTo>
                  <a:pt x="117557" y="518873"/>
                </a:lnTo>
                <a:lnTo>
                  <a:pt x="84100" y="490173"/>
                </a:lnTo>
                <a:lnTo>
                  <a:pt x="55400" y="456716"/>
                </a:lnTo>
                <a:lnTo>
                  <a:pt x="32049" y="419093"/>
                </a:lnTo>
                <a:lnTo>
                  <a:pt x="14638" y="377894"/>
                </a:lnTo>
                <a:lnTo>
                  <a:pt x="3758" y="333712"/>
                </a:lnTo>
                <a:lnTo>
                  <a:pt x="0" y="287137"/>
                </a:lnTo>
                <a:lnTo>
                  <a:pt x="3758" y="240561"/>
                </a:lnTo>
                <a:lnTo>
                  <a:pt x="14638" y="196379"/>
                </a:lnTo>
                <a:lnTo>
                  <a:pt x="32049" y="155180"/>
                </a:lnTo>
                <a:lnTo>
                  <a:pt x="55400" y="117557"/>
                </a:lnTo>
                <a:lnTo>
                  <a:pt x="84100" y="84100"/>
                </a:lnTo>
                <a:lnTo>
                  <a:pt x="117557" y="55400"/>
                </a:lnTo>
                <a:lnTo>
                  <a:pt x="155181" y="32049"/>
                </a:lnTo>
                <a:lnTo>
                  <a:pt x="196379" y="14638"/>
                </a:lnTo>
                <a:lnTo>
                  <a:pt x="240561" y="3758"/>
                </a:lnTo>
                <a:lnTo>
                  <a:pt x="287137" y="0"/>
                </a:lnTo>
                <a:lnTo>
                  <a:pt x="4483402" y="0"/>
                </a:lnTo>
                <a:lnTo>
                  <a:pt x="4529977" y="3758"/>
                </a:lnTo>
                <a:lnTo>
                  <a:pt x="4574160" y="14638"/>
                </a:lnTo>
                <a:lnTo>
                  <a:pt x="4615358" y="32049"/>
                </a:lnTo>
                <a:lnTo>
                  <a:pt x="4652982" y="55400"/>
                </a:lnTo>
                <a:lnTo>
                  <a:pt x="4686439" y="84100"/>
                </a:lnTo>
                <a:lnTo>
                  <a:pt x="4715138" y="117557"/>
                </a:lnTo>
                <a:lnTo>
                  <a:pt x="4738489" y="155180"/>
                </a:lnTo>
                <a:lnTo>
                  <a:pt x="4755901" y="196379"/>
                </a:lnTo>
                <a:lnTo>
                  <a:pt x="4766781" y="240561"/>
                </a:lnTo>
                <a:lnTo>
                  <a:pt x="4770539" y="287137"/>
                </a:lnTo>
                <a:lnTo>
                  <a:pt x="4766781" y="333712"/>
                </a:lnTo>
                <a:lnTo>
                  <a:pt x="4755901" y="377894"/>
                </a:lnTo>
                <a:lnTo>
                  <a:pt x="4738489" y="419093"/>
                </a:lnTo>
                <a:lnTo>
                  <a:pt x="4715138" y="456716"/>
                </a:lnTo>
                <a:lnTo>
                  <a:pt x="4686439" y="490173"/>
                </a:lnTo>
                <a:lnTo>
                  <a:pt x="4652982" y="518873"/>
                </a:lnTo>
                <a:lnTo>
                  <a:pt x="4615358" y="542224"/>
                </a:lnTo>
                <a:lnTo>
                  <a:pt x="4574160" y="559635"/>
                </a:lnTo>
                <a:lnTo>
                  <a:pt x="4529977" y="570516"/>
                </a:lnTo>
                <a:lnTo>
                  <a:pt x="4483402" y="574274"/>
                </a:lnTo>
                <a:close/>
              </a:path>
            </a:pathLst>
          </a:custGeom>
          <a:solidFill>
            <a:srgbClr val="EDF4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92878" y="8319808"/>
            <a:ext cx="4460875" cy="574675"/>
          </a:xfrm>
          <a:custGeom>
            <a:avLst/>
            <a:gdLst/>
            <a:ahLst/>
            <a:cxnLst/>
            <a:rect l="l" t="t" r="r" b="b"/>
            <a:pathLst>
              <a:path w="4460875" h="574675">
                <a:moveTo>
                  <a:pt x="4173645" y="574274"/>
                </a:moveTo>
                <a:lnTo>
                  <a:pt x="287137" y="574274"/>
                </a:lnTo>
                <a:lnTo>
                  <a:pt x="240561" y="570516"/>
                </a:lnTo>
                <a:lnTo>
                  <a:pt x="196379" y="559635"/>
                </a:lnTo>
                <a:lnTo>
                  <a:pt x="155181" y="542224"/>
                </a:lnTo>
                <a:lnTo>
                  <a:pt x="117557" y="518873"/>
                </a:lnTo>
                <a:lnTo>
                  <a:pt x="84100" y="490173"/>
                </a:lnTo>
                <a:lnTo>
                  <a:pt x="55400" y="456716"/>
                </a:lnTo>
                <a:lnTo>
                  <a:pt x="32049" y="419093"/>
                </a:lnTo>
                <a:lnTo>
                  <a:pt x="14638" y="377894"/>
                </a:lnTo>
                <a:lnTo>
                  <a:pt x="3758" y="333712"/>
                </a:lnTo>
                <a:lnTo>
                  <a:pt x="0" y="287137"/>
                </a:lnTo>
                <a:lnTo>
                  <a:pt x="3758" y="240561"/>
                </a:lnTo>
                <a:lnTo>
                  <a:pt x="14638" y="196379"/>
                </a:lnTo>
                <a:lnTo>
                  <a:pt x="32049" y="155181"/>
                </a:lnTo>
                <a:lnTo>
                  <a:pt x="55400" y="117557"/>
                </a:lnTo>
                <a:lnTo>
                  <a:pt x="84100" y="84100"/>
                </a:lnTo>
                <a:lnTo>
                  <a:pt x="117557" y="55400"/>
                </a:lnTo>
                <a:lnTo>
                  <a:pt x="155181" y="32049"/>
                </a:lnTo>
                <a:lnTo>
                  <a:pt x="196379" y="14638"/>
                </a:lnTo>
                <a:lnTo>
                  <a:pt x="240561" y="3758"/>
                </a:lnTo>
                <a:lnTo>
                  <a:pt x="287137" y="0"/>
                </a:lnTo>
                <a:lnTo>
                  <a:pt x="4173645" y="0"/>
                </a:lnTo>
                <a:lnTo>
                  <a:pt x="4220221" y="3758"/>
                </a:lnTo>
                <a:lnTo>
                  <a:pt x="4264403" y="14638"/>
                </a:lnTo>
                <a:lnTo>
                  <a:pt x="4305602" y="32049"/>
                </a:lnTo>
                <a:lnTo>
                  <a:pt x="4343225" y="55400"/>
                </a:lnTo>
                <a:lnTo>
                  <a:pt x="4376682" y="84100"/>
                </a:lnTo>
                <a:lnTo>
                  <a:pt x="4405382" y="117557"/>
                </a:lnTo>
                <a:lnTo>
                  <a:pt x="4428733" y="155181"/>
                </a:lnTo>
                <a:lnTo>
                  <a:pt x="4446144" y="196379"/>
                </a:lnTo>
                <a:lnTo>
                  <a:pt x="4457024" y="240561"/>
                </a:lnTo>
                <a:lnTo>
                  <a:pt x="4460783" y="287137"/>
                </a:lnTo>
                <a:lnTo>
                  <a:pt x="4457024" y="333712"/>
                </a:lnTo>
                <a:lnTo>
                  <a:pt x="4446144" y="377894"/>
                </a:lnTo>
                <a:lnTo>
                  <a:pt x="4428733" y="419093"/>
                </a:lnTo>
                <a:lnTo>
                  <a:pt x="4405382" y="456716"/>
                </a:lnTo>
                <a:lnTo>
                  <a:pt x="4376682" y="490173"/>
                </a:lnTo>
                <a:lnTo>
                  <a:pt x="4343225" y="518873"/>
                </a:lnTo>
                <a:lnTo>
                  <a:pt x="4305602" y="542224"/>
                </a:lnTo>
                <a:lnTo>
                  <a:pt x="4264403" y="559635"/>
                </a:lnTo>
                <a:lnTo>
                  <a:pt x="4220221" y="570516"/>
                </a:lnTo>
                <a:lnTo>
                  <a:pt x="4173645" y="574274"/>
                </a:lnTo>
                <a:close/>
              </a:path>
            </a:pathLst>
          </a:custGeom>
          <a:solidFill>
            <a:srgbClr val="123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36982" y="8319808"/>
            <a:ext cx="3936365" cy="574675"/>
          </a:xfrm>
          <a:custGeom>
            <a:avLst/>
            <a:gdLst/>
            <a:ahLst/>
            <a:cxnLst/>
            <a:rect l="l" t="t" r="r" b="b"/>
            <a:pathLst>
              <a:path w="3936365" h="574675">
                <a:moveTo>
                  <a:pt x="3648796" y="574274"/>
                </a:moveTo>
                <a:lnTo>
                  <a:pt x="287137" y="574274"/>
                </a:lnTo>
                <a:lnTo>
                  <a:pt x="240561" y="570516"/>
                </a:lnTo>
                <a:lnTo>
                  <a:pt x="196379" y="559635"/>
                </a:lnTo>
                <a:lnTo>
                  <a:pt x="155181" y="542224"/>
                </a:lnTo>
                <a:lnTo>
                  <a:pt x="117557" y="518873"/>
                </a:lnTo>
                <a:lnTo>
                  <a:pt x="84100" y="490173"/>
                </a:lnTo>
                <a:lnTo>
                  <a:pt x="55400" y="456716"/>
                </a:lnTo>
                <a:lnTo>
                  <a:pt x="32049" y="419093"/>
                </a:lnTo>
                <a:lnTo>
                  <a:pt x="14638" y="377894"/>
                </a:lnTo>
                <a:lnTo>
                  <a:pt x="3758" y="333712"/>
                </a:lnTo>
                <a:lnTo>
                  <a:pt x="0" y="287137"/>
                </a:lnTo>
                <a:lnTo>
                  <a:pt x="3758" y="240561"/>
                </a:lnTo>
                <a:lnTo>
                  <a:pt x="14638" y="196379"/>
                </a:lnTo>
                <a:lnTo>
                  <a:pt x="32049" y="155181"/>
                </a:lnTo>
                <a:lnTo>
                  <a:pt x="55400" y="117557"/>
                </a:lnTo>
                <a:lnTo>
                  <a:pt x="84100" y="84100"/>
                </a:lnTo>
                <a:lnTo>
                  <a:pt x="117557" y="55400"/>
                </a:lnTo>
                <a:lnTo>
                  <a:pt x="155181" y="32049"/>
                </a:lnTo>
                <a:lnTo>
                  <a:pt x="196379" y="14638"/>
                </a:lnTo>
                <a:lnTo>
                  <a:pt x="240561" y="3758"/>
                </a:lnTo>
                <a:lnTo>
                  <a:pt x="287137" y="0"/>
                </a:lnTo>
                <a:lnTo>
                  <a:pt x="3648796" y="0"/>
                </a:lnTo>
                <a:lnTo>
                  <a:pt x="3695371" y="3758"/>
                </a:lnTo>
                <a:lnTo>
                  <a:pt x="3739553" y="14638"/>
                </a:lnTo>
                <a:lnTo>
                  <a:pt x="3780752" y="32049"/>
                </a:lnTo>
                <a:lnTo>
                  <a:pt x="3818375" y="55400"/>
                </a:lnTo>
                <a:lnTo>
                  <a:pt x="3851832" y="84100"/>
                </a:lnTo>
                <a:lnTo>
                  <a:pt x="3880532" y="117557"/>
                </a:lnTo>
                <a:lnTo>
                  <a:pt x="3903883" y="155181"/>
                </a:lnTo>
                <a:lnTo>
                  <a:pt x="3921294" y="196379"/>
                </a:lnTo>
                <a:lnTo>
                  <a:pt x="3932175" y="240561"/>
                </a:lnTo>
                <a:lnTo>
                  <a:pt x="3935933" y="287137"/>
                </a:lnTo>
                <a:lnTo>
                  <a:pt x="3932175" y="333712"/>
                </a:lnTo>
                <a:lnTo>
                  <a:pt x="3921294" y="377894"/>
                </a:lnTo>
                <a:lnTo>
                  <a:pt x="3903883" y="419093"/>
                </a:lnTo>
                <a:lnTo>
                  <a:pt x="3880532" y="456716"/>
                </a:lnTo>
                <a:lnTo>
                  <a:pt x="3851832" y="490173"/>
                </a:lnTo>
                <a:lnTo>
                  <a:pt x="3818375" y="518873"/>
                </a:lnTo>
                <a:lnTo>
                  <a:pt x="3780752" y="542224"/>
                </a:lnTo>
                <a:lnTo>
                  <a:pt x="3739553" y="559635"/>
                </a:lnTo>
                <a:lnTo>
                  <a:pt x="3695371" y="570516"/>
                </a:lnTo>
                <a:lnTo>
                  <a:pt x="3648796" y="574274"/>
                </a:lnTo>
                <a:close/>
              </a:path>
            </a:pathLst>
          </a:custGeom>
          <a:solidFill>
            <a:srgbClr val="123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579735" y="7946556"/>
            <a:ext cx="2374900" cy="914400"/>
          </a:xfrm>
          <a:custGeom>
            <a:avLst/>
            <a:gdLst/>
            <a:ahLst/>
            <a:cxnLst/>
            <a:rect l="l" t="t" r="r" b="b"/>
            <a:pathLst>
              <a:path w="2374900" h="914400">
                <a:moveTo>
                  <a:pt x="2107611" y="914086"/>
                </a:moveTo>
                <a:lnTo>
                  <a:pt x="266699" y="914086"/>
                </a:lnTo>
                <a:lnTo>
                  <a:pt x="214426" y="908914"/>
                </a:lnTo>
                <a:lnTo>
                  <a:pt x="164638" y="893784"/>
                </a:lnTo>
                <a:lnTo>
                  <a:pt x="118734" y="869277"/>
                </a:lnTo>
                <a:lnTo>
                  <a:pt x="78114" y="835971"/>
                </a:lnTo>
                <a:lnTo>
                  <a:pt x="44808" y="795351"/>
                </a:lnTo>
                <a:lnTo>
                  <a:pt x="20301" y="749447"/>
                </a:lnTo>
                <a:lnTo>
                  <a:pt x="5171" y="699659"/>
                </a:lnTo>
                <a:lnTo>
                  <a:pt x="0" y="647386"/>
                </a:lnTo>
                <a:lnTo>
                  <a:pt x="0" y="266699"/>
                </a:lnTo>
                <a:lnTo>
                  <a:pt x="5171" y="214426"/>
                </a:lnTo>
                <a:lnTo>
                  <a:pt x="20301" y="164638"/>
                </a:lnTo>
                <a:lnTo>
                  <a:pt x="44808" y="118734"/>
                </a:lnTo>
                <a:lnTo>
                  <a:pt x="78114" y="78114"/>
                </a:lnTo>
                <a:lnTo>
                  <a:pt x="118734" y="44808"/>
                </a:lnTo>
                <a:lnTo>
                  <a:pt x="164638" y="20301"/>
                </a:lnTo>
                <a:lnTo>
                  <a:pt x="214426" y="5171"/>
                </a:lnTo>
                <a:lnTo>
                  <a:pt x="266699" y="0"/>
                </a:lnTo>
                <a:lnTo>
                  <a:pt x="2107611" y="0"/>
                </a:lnTo>
                <a:lnTo>
                  <a:pt x="2159884" y="5171"/>
                </a:lnTo>
                <a:lnTo>
                  <a:pt x="2209672" y="20301"/>
                </a:lnTo>
                <a:lnTo>
                  <a:pt x="2255575" y="44808"/>
                </a:lnTo>
                <a:lnTo>
                  <a:pt x="2296196" y="78114"/>
                </a:lnTo>
                <a:lnTo>
                  <a:pt x="2329502" y="118734"/>
                </a:lnTo>
                <a:lnTo>
                  <a:pt x="2354009" y="164638"/>
                </a:lnTo>
                <a:lnTo>
                  <a:pt x="2369138" y="214426"/>
                </a:lnTo>
                <a:lnTo>
                  <a:pt x="2374310" y="266699"/>
                </a:lnTo>
                <a:lnTo>
                  <a:pt x="2374310" y="647386"/>
                </a:lnTo>
                <a:lnTo>
                  <a:pt x="2369138" y="699659"/>
                </a:lnTo>
                <a:lnTo>
                  <a:pt x="2354009" y="749447"/>
                </a:lnTo>
                <a:lnTo>
                  <a:pt x="2329502" y="795351"/>
                </a:lnTo>
                <a:lnTo>
                  <a:pt x="2296196" y="835971"/>
                </a:lnTo>
                <a:lnTo>
                  <a:pt x="2255575" y="869277"/>
                </a:lnTo>
                <a:lnTo>
                  <a:pt x="2209672" y="893784"/>
                </a:lnTo>
                <a:lnTo>
                  <a:pt x="2159884" y="908914"/>
                </a:lnTo>
                <a:lnTo>
                  <a:pt x="2107611" y="914086"/>
                </a:lnTo>
                <a:close/>
              </a:path>
            </a:pathLst>
          </a:custGeom>
          <a:solidFill>
            <a:srgbClr val="FED5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8015" y="3668697"/>
            <a:ext cx="228600" cy="419734"/>
          </a:xfrm>
          <a:custGeom>
            <a:avLst/>
            <a:gdLst/>
            <a:ahLst/>
            <a:cxnLst/>
            <a:rect l="l" t="t" r="r" b="b"/>
            <a:pathLst>
              <a:path w="228600" h="419735">
                <a:moveTo>
                  <a:pt x="0" y="304124"/>
                </a:moveTo>
                <a:lnTo>
                  <a:pt x="24520" y="279406"/>
                </a:lnTo>
                <a:lnTo>
                  <a:pt x="96727" y="352194"/>
                </a:lnTo>
                <a:lnTo>
                  <a:pt x="96727" y="0"/>
                </a:lnTo>
                <a:lnTo>
                  <a:pt x="131408" y="0"/>
                </a:lnTo>
                <a:lnTo>
                  <a:pt x="131408" y="352194"/>
                </a:lnTo>
                <a:lnTo>
                  <a:pt x="203615" y="279406"/>
                </a:lnTo>
                <a:lnTo>
                  <a:pt x="228136" y="304124"/>
                </a:lnTo>
                <a:lnTo>
                  <a:pt x="114068" y="419109"/>
                </a:lnTo>
                <a:lnTo>
                  <a:pt x="0" y="304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482352" y="6813508"/>
            <a:ext cx="419734" cy="228600"/>
          </a:xfrm>
          <a:custGeom>
            <a:avLst/>
            <a:gdLst/>
            <a:ahLst/>
            <a:cxnLst/>
            <a:rect l="l" t="t" r="r" b="b"/>
            <a:pathLst>
              <a:path w="419734" h="228600">
                <a:moveTo>
                  <a:pt x="304124" y="228136"/>
                </a:moveTo>
                <a:lnTo>
                  <a:pt x="279406" y="203615"/>
                </a:lnTo>
                <a:lnTo>
                  <a:pt x="352194" y="131408"/>
                </a:lnTo>
                <a:lnTo>
                  <a:pt x="0" y="131408"/>
                </a:lnTo>
                <a:lnTo>
                  <a:pt x="0" y="96727"/>
                </a:lnTo>
                <a:lnTo>
                  <a:pt x="352194" y="96727"/>
                </a:lnTo>
                <a:lnTo>
                  <a:pt x="279406" y="24520"/>
                </a:lnTo>
                <a:lnTo>
                  <a:pt x="304124" y="0"/>
                </a:lnTo>
                <a:lnTo>
                  <a:pt x="419109" y="114068"/>
                </a:lnTo>
                <a:lnTo>
                  <a:pt x="304124" y="2281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1016000" y="783676"/>
            <a:ext cx="13625830" cy="7632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175" dirty="0"/>
              <a:t>Процедура</a:t>
            </a:r>
            <a:r>
              <a:rPr spc="-195" dirty="0"/>
              <a:t> </a:t>
            </a:r>
            <a:r>
              <a:rPr spc="155" dirty="0"/>
              <a:t>реєстрації</a:t>
            </a:r>
            <a:r>
              <a:rPr spc="45" dirty="0"/>
              <a:t> </a:t>
            </a:r>
            <a:r>
              <a:rPr b="0" spc="315" dirty="0">
                <a:latin typeface="Trebuchet MS"/>
                <a:cs typeface="Trebuchet MS"/>
              </a:rPr>
              <a:t>та</a:t>
            </a:r>
            <a:r>
              <a:rPr b="0" spc="-65" dirty="0">
                <a:latin typeface="Trebuchet MS"/>
                <a:cs typeface="Trebuchet MS"/>
              </a:rPr>
              <a:t> </a:t>
            </a:r>
            <a:r>
              <a:rPr b="0" spc="180" dirty="0">
                <a:latin typeface="Trebuchet MS"/>
                <a:cs typeface="Trebuchet MS"/>
              </a:rPr>
              <a:t>відкриття</a:t>
            </a:r>
            <a:r>
              <a:rPr b="0" spc="-65" dirty="0">
                <a:latin typeface="Trebuchet MS"/>
                <a:cs typeface="Trebuchet MS"/>
              </a:rPr>
              <a:t> </a:t>
            </a:r>
            <a:r>
              <a:rPr b="0" spc="190" dirty="0">
                <a:latin typeface="Trebuchet MS"/>
                <a:cs typeface="Trebuchet MS"/>
              </a:rPr>
              <a:t>рахунку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516819" y="2244679"/>
            <a:ext cx="3977640" cy="87693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 marR="5080">
              <a:lnSpc>
                <a:spcPts val="3229"/>
              </a:lnSpc>
              <a:spcBef>
                <a:spcPts val="415"/>
              </a:spcBef>
            </a:pPr>
            <a:r>
              <a:rPr sz="2900" b="1" spc="-10" dirty="0">
                <a:solidFill>
                  <a:srgbClr val="FFFFFF"/>
                </a:solidFill>
                <a:latin typeface="Arial"/>
                <a:cs typeface="Arial"/>
              </a:rPr>
              <a:t>Отримання </a:t>
            </a:r>
            <a:r>
              <a:rPr sz="2900" b="1" dirty="0">
                <a:solidFill>
                  <a:srgbClr val="FFFFFF"/>
                </a:solidFill>
                <a:latin typeface="Arial"/>
                <a:cs typeface="Arial"/>
              </a:rPr>
              <a:t>позитивного</a:t>
            </a:r>
            <a:r>
              <a:rPr sz="29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b="1" spc="-10" dirty="0">
                <a:solidFill>
                  <a:srgbClr val="FFFFFF"/>
                </a:solidFill>
                <a:latin typeface="Arial"/>
                <a:cs typeface="Arial"/>
              </a:rPr>
              <a:t>рішення</a:t>
            </a:r>
            <a:endParaRPr sz="2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47039" y="4704613"/>
            <a:ext cx="3502660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404860"/>
                </a:solidFill>
                <a:latin typeface="Arial"/>
                <a:cs typeface="Arial"/>
              </a:rPr>
              <a:t>Фізичні</a:t>
            </a:r>
            <a:r>
              <a:rPr sz="2100" b="1" spc="-100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404860"/>
                </a:solidFill>
                <a:latin typeface="Arial"/>
                <a:cs typeface="Arial"/>
              </a:rPr>
              <a:t>особи</a:t>
            </a:r>
            <a:r>
              <a:rPr sz="2100" b="1" spc="-100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spc="35" dirty="0">
                <a:solidFill>
                  <a:srgbClr val="404860"/>
                </a:solidFill>
                <a:latin typeface="Trebuchet MS"/>
                <a:cs typeface="Trebuchet MS"/>
              </a:rPr>
              <a:t>(початківці)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467343" y="4704613"/>
            <a:ext cx="4315460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404860"/>
                </a:solidFill>
                <a:latin typeface="Arial"/>
                <a:cs typeface="Arial"/>
              </a:rPr>
              <a:t>Діючі</a:t>
            </a:r>
            <a:r>
              <a:rPr sz="2100" b="1" spc="-60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spc="45" dirty="0">
                <a:solidFill>
                  <a:srgbClr val="404860"/>
                </a:solidFill>
                <a:latin typeface="Arial"/>
                <a:cs typeface="Arial"/>
              </a:rPr>
              <a:t>суб'єкти</a:t>
            </a:r>
            <a:r>
              <a:rPr sz="2100" b="1" spc="-60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404860"/>
                </a:solidFill>
                <a:latin typeface="Arial"/>
                <a:cs typeface="Arial"/>
              </a:rPr>
              <a:t>господарювання</a:t>
            </a:r>
            <a:endParaRPr sz="2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23239" y="8422319"/>
            <a:ext cx="4070985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Дедлайн:</a:t>
            </a:r>
            <a:r>
              <a:rPr sz="21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spc="180" dirty="0">
                <a:solidFill>
                  <a:srgbClr val="FFFFFF"/>
                </a:solidFill>
                <a:latin typeface="Trebuchet MS"/>
                <a:cs typeface="Trebuchet MS"/>
              </a:rPr>
              <a:t>20</a:t>
            </a:r>
            <a:r>
              <a:rPr sz="2100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65" dirty="0">
                <a:solidFill>
                  <a:srgbClr val="FFFFFF"/>
                </a:solidFill>
                <a:latin typeface="Trebuchet MS"/>
                <a:cs typeface="Trebuchet MS"/>
              </a:rPr>
              <a:t>календарних</a:t>
            </a:r>
            <a:r>
              <a:rPr sz="2100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20" dirty="0">
                <a:solidFill>
                  <a:srgbClr val="FFFFFF"/>
                </a:solidFill>
                <a:latin typeface="Trebuchet MS"/>
                <a:cs typeface="Trebuchet MS"/>
              </a:rPr>
              <a:t>днів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67343" y="8422319"/>
            <a:ext cx="3421379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Дедлайн:</a:t>
            </a:r>
            <a:r>
              <a:rPr sz="21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FFFF"/>
                </a:solidFill>
                <a:latin typeface="Trebuchet MS"/>
                <a:cs typeface="Trebuchet MS"/>
              </a:rPr>
              <a:t>10</a:t>
            </a:r>
            <a:r>
              <a:rPr sz="2100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80" dirty="0">
                <a:solidFill>
                  <a:srgbClr val="FFFFFF"/>
                </a:solidFill>
                <a:latin typeface="Trebuchet MS"/>
                <a:cs typeface="Trebuchet MS"/>
              </a:rPr>
              <a:t>робочих</a:t>
            </a:r>
            <a:r>
              <a:rPr sz="2100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100" spc="-20" dirty="0">
                <a:solidFill>
                  <a:srgbClr val="FFFFFF"/>
                </a:solidFill>
                <a:latin typeface="Trebuchet MS"/>
                <a:cs typeface="Trebuchet MS"/>
              </a:rPr>
              <a:t>днів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810096" y="8026779"/>
            <a:ext cx="1819275" cy="71120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2100" b="1" spc="-20" dirty="0">
                <a:solidFill>
                  <a:srgbClr val="161517"/>
                </a:solidFill>
                <a:latin typeface="Arial"/>
                <a:cs typeface="Arial"/>
              </a:rPr>
              <a:t>SLA</a:t>
            </a:r>
            <a:r>
              <a:rPr sz="2100" b="1" spc="-12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161517"/>
                </a:solidFill>
                <a:latin typeface="Arial"/>
                <a:cs typeface="Arial"/>
              </a:rPr>
              <a:t>банку: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2100" spc="165" dirty="0">
                <a:solidFill>
                  <a:srgbClr val="161517"/>
                </a:solidFill>
                <a:latin typeface="Trebuchet MS"/>
                <a:cs typeface="Trebuchet MS"/>
              </a:rPr>
              <a:t>2</a:t>
            </a:r>
            <a:r>
              <a:rPr sz="21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80" dirty="0">
                <a:solidFill>
                  <a:srgbClr val="161517"/>
                </a:solidFill>
                <a:latin typeface="Trebuchet MS"/>
                <a:cs typeface="Trebuchet MS"/>
              </a:rPr>
              <a:t>робочих</a:t>
            </a:r>
            <a:r>
              <a:rPr sz="21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100" spc="-25" dirty="0">
                <a:solidFill>
                  <a:srgbClr val="161517"/>
                </a:solidFill>
                <a:latin typeface="Trebuchet MS"/>
                <a:cs typeface="Trebuchet MS"/>
              </a:rPr>
              <a:t>дні</a:t>
            </a:r>
            <a:endParaRPr sz="2100">
              <a:latin typeface="Trebuchet MS"/>
              <a:cs typeface="Trebuchet MS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5060" y="5494604"/>
            <a:ext cx="95250" cy="95249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713255" y="5320074"/>
            <a:ext cx="4775835" cy="141986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</a:pPr>
            <a:r>
              <a:rPr sz="2400" b="1" spc="55" dirty="0">
                <a:solidFill>
                  <a:srgbClr val="161517"/>
                </a:solidFill>
                <a:latin typeface="Arial"/>
                <a:cs typeface="Arial"/>
              </a:rPr>
              <a:t>Реєстрація</a:t>
            </a:r>
            <a:r>
              <a:rPr sz="2400" b="1" spc="-4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61517"/>
                </a:solidFill>
                <a:latin typeface="Arial"/>
                <a:cs typeface="Arial"/>
              </a:rPr>
              <a:t>ФОП</a:t>
            </a:r>
            <a:r>
              <a:rPr sz="2400" b="1" spc="9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spc="80" dirty="0">
                <a:solidFill>
                  <a:srgbClr val="161517"/>
                </a:solidFill>
                <a:latin typeface="Trebuchet MS"/>
                <a:cs typeface="Trebuchet MS"/>
              </a:rPr>
              <a:t>або </a:t>
            </a:r>
            <a:r>
              <a:rPr sz="2400" spc="100" dirty="0">
                <a:solidFill>
                  <a:srgbClr val="161517"/>
                </a:solidFill>
                <a:latin typeface="Trebuchet MS"/>
                <a:cs typeface="Trebuchet MS"/>
              </a:rPr>
              <a:t>утворення</a:t>
            </a:r>
            <a:r>
              <a:rPr sz="2400" spc="-4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90" dirty="0">
                <a:solidFill>
                  <a:srgbClr val="161517"/>
                </a:solidFill>
                <a:latin typeface="Trebuchet MS"/>
                <a:cs typeface="Trebuchet MS"/>
              </a:rPr>
              <a:t>ЮО,</a:t>
            </a:r>
            <a:r>
              <a:rPr sz="2400" spc="-3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90" dirty="0">
                <a:solidFill>
                  <a:srgbClr val="161517"/>
                </a:solidFill>
                <a:latin typeface="Trebuchet MS"/>
                <a:cs typeface="Trebuchet MS"/>
              </a:rPr>
              <a:t>ветерани</a:t>
            </a:r>
            <a:r>
              <a:rPr sz="2400" spc="-3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-50" dirty="0">
                <a:solidFill>
                  <a:srgbClr val="161517"/>
                </a:solidFill>
                <a:latin typeface="Trebuchet MS"/>
                <a:cs typeface="Trebuchet MS"/>
              </a:rPr>
              <a:t>і </a:t>
            </a:r>
            <a:r>
              <a:rPr sz="2400" spc="85" dirty="0">
                <a:solidFill>
                  <a:srgbClr val="161517"/>
                </a:solidFill>
                <a:latin typeface="Trebuchet MS"/>
                <a:cs typeface="Trebuchet MS"/>
              </a:rPr>
              <a:t>ветеранки</a:t>
            </a:r>
            <a:r>
              <a:rPr sz="2400" spc="5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161517"/>
                </a:solidFill>
                <a:latin typeface="Trebuchet MS"/>
                <a:cs typeface="Trebuchet MS"/>
              </a:rPr>
              <a:t>та/або</a:t>
            </a:r>
            <a:r>
              <a:rPr sz="2400" spc="5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135" dirty="0">
                <a:solidFill>
                  <a:srgbClr val="161517"/>
                </a:solidFill>
                <a:latin typeface="Trebuchet MS"/>
                <a:cs typeface="Trebuchet MS"/>
              </a:rPr>
              <a:t>статус </a:t>
            </a:r>
            <a:r>
              <a:rPr sz="2400" spc="100" dirty="0">
                <a:solidFill>
                  <a:srgbClr val="161517"/>
                </a:solidFill>
                <a:latin typeface="Trebuchet MS"/>
                <a:cs typeface="Trebuchet MS"/>
              </a:rPr>
              <a:t>ветеранського</a:t>
            </a:r>
            <a:r>
              <a:rPr sz="2400" spc="-4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75" dirty="0">
                <a:solidFill>
                  <a:srgbClr val="161517"/>
                </a:solidFill>
                <a:latin typeface="Trebuchet MS"/>
                <a:cs typeface="Trebuchet MS"/>
              </a:rPr>
              <a:t>підприємництва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5060" y="7209104"/>
            <a:ext cx="95250" cy="95249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713255" y="7034574"/>
            <a:ext cx="4566285" cy="73406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</a:pPr>
            <a:r>
              <a:rPr sz="2400" b="1" dirty="0">
                <a:solidFill>
                  <a:srgbClr val="161517"/>
                </a:solidFill>
                <a:latin typeface="Arial"/>
                <a:cs typeface="Arial"/>
              </a:rPr>
              <a:t>Укладення</a:t>
            </a:r>
            <a:r>
              <a:rPr sz="2400" b="1" spc="3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61517"/>
                </a:solidFill>
                <a:latin typeface="Arial"/>
                <a:cs typeface="Arial"/>
              </a:rPr>
              <a:t>договору</a:t>
            </a:r>
            <a:r>
              <a:rPr sz="2400" b="1" spc="18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spc="105" dirty="0">
                <a:solidFill>
                  <a:srgbClr val="161517"/>
                </a:solidFill>
                <a:latin typeface="Trebuchet MS"/>
                <a:cs typeface="Trebuchet MS"/>
              </a:rPr>
              <a:t>гранту</a:t>
            </a:r>
            <a:r>
              <a:rPr sz="2400" spc="1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45" dirty="0">
                <a:solidFill>
                  <a:srgbClr val="161517"/>
                </a:solidFill>
                <a:latin typeface="Trebuchet MS"/>
                <a:cs typeface="Trebuchet MS"/>
              </a:rPr>
              <a:t>в </a:t>
            </a:r>
            <a:r>
              <a:rPr sz="2400" spc="70" dirty="0">
                <a:solidFill>
                  <a:srgbClr val="161517"/>
                </a:solidFill>
                <a:latin typeface="Trebuchet MS"/>
                <a:cs typeface="Trebuchet MS"/>
              </a:rPr>
              <a:t>банку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18548" y="5747560"/>
            <a:ext cx="95250" cy="95249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7766743" y="5573030"/>
            <a:ext cx="3216910" cy="73406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</a:pPr>
            <a:r>
              <a:rPr sz="2400" b="1" dirty="0">
                <a:solidFill>
                  <a:srgbClr val="161517"/>
                </a:solidFill>
                <a:latin typeface="Arial"/>
                <a:cs typeface="Arial"/>
              </a:rPr>
              <a:t>Укладення</a:t>
            </a:r>
            <a:r>
              <a:rPr sz="2400" b="1" spc="21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161517"/>
                </a:solidFill>
                <a:latin typeface="Arial"/>
                <a:cs typeface="Arial"/>
              </a:rPr>
              <a:t>договору </a:t>
            </a:r>
            <a:r>
              <a:rPr sz="2400" b="1" spc="55" dirty="0">
                <a:solidFill>
                  <a:srgbClr val="161517"/>
                </a:solidFill>
                <a:latin typeface="Arial"/>
                <a:cs typeface="Arial"/>
              </a:rPr>
              <a:t>гранту</a:t>
            </a:r>
            <a:r>
              <a:rPr sz="2400" b="1" spc="2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spc="95" dirty="0">
                <a:solidFill>
                  <a:srgbClr val="161517"/>
                </a:solidFill>
                <a:latin typeface="Trebuchet MS"/>
                <a:cs typeface="Trebuchet MS"/>
              </a:rPr>
              <a:t>в</a:t>
            </a:r>
            <a:r>
              <a:rPr sz="2400" spc="-3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70" dirty="0">
                <a:solidFill>
                  <a:srgbClr val="161517"/>
                </a:solidFill>
                <a:latin typeface="Trebuchet MS"/>
                <a:cs typeface="Trebuchet MS"/>
              </a:rPr>
              <a:t>банку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2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18548" y="6776260"/>
            <a:ext cx="95250" cy="95249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7766743" y="6601730"/>
            <a:ext cx="3697604" cy="73406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</a:pPr>
            <a:r>
              <a:rPr sz="2400" b="1" dirty="0">
                <a:solidFill>
                  <a:srgbClr val="161517"/>
                </a:solidFill>
                <a:latin typeface="Arial"/>
                <a:cs typeface="Arial"/>
              </a:rPr>
              <a:t>Подання</a:t>
            </a:r>
            <a:r>
              <a:rPr sz="2400" b="1" spc="-1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spc="70" dirty="0">
                <a:solidFill>
                  <a:srgbClr val="161517"/>
                </a:solidFill>
                <a:latin typeface="Arial"/>
                <a:cs typeface="Arial"/>
              </a:rPr>
              <a:t>пакета </a:t>
            </a:r>
            <a:r>
              <a:rPr sz="2400" b="1" dirty="0">
                <a:solidFill>
                  <a:srgbClr val="161517"/>
                </a:solidFill>
                <a:latin typeface="Arial"/>
                <a:cs typeface="Arial"/>
              </a:rPr>
              <a:t>документів</a:t>
            </a:r>
            <a:r>
              <a:rPr sz="2400" b="1" spc="8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spc="70" dirty="0">
                <a:solidFill>
                  <a:srgbClr val="161517"/>
                </a:solidFill>
                <a:latin typeface="Trebuchet MS"/>
                <a:cs typeface="Trebuchet MS"/>
              </a:rPr>
              <a:t>для</a:t>
            </a:r>
            <a:r>
              <a:rPr sz="2400" spc="19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80" dirty="0">
                <a:solidFill>
                  <a:srgbClr val="161517"/>
                </a:solidFill>
                <a:latin typeface="Trebuchet MS"/>
                <a:cs typeface="Trebuchet MS"/>
              </a:rPr>
              <a:t>рахунку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3567035" y="4135440"/>
            <a:ext cx="3105150" cy="245681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 marR="97790">
              <a:lnSpc>
                <a:spcPts val="3229"/>
              </a:lnSpc>
              <a:spcBef>
                <a:spcPts val="415"/>
              </a:spcBef>
            </a:pPr>
            <a:r>
              <a:rPr sz="2900" b="1" spc="-10" dirty="0">
                <a:solidFill>
                  <a:srgbClr val="FFFFFF"/>
                </a:solidFill>
                <a:latin typeface="Arial"/>
                <a:cs typeface="Arial"/>
              </a:rPr>
              <a:t>Уповноважений </a:t>
            </a:r>
            <a:r>
              <a:rPr sz="2900" b="1" spc="40" dirty="0">
                <a:solidFill>
                  <a:srgbClr val="FFFFFF"/>
                </a:solidFill>
                <a:latin typeface="Arial"/>
                <a:cs typeface="Arial"/>
              </a:rPr>
              <a:t>банк</a:t>
            </a:r>
            <a:endParaRPr sz="2900">
              <a:latin typeface="Arial"/>
              <a:cs typeface="Arial"/>
            </a:endParaRPr>
          </a:p>
          <a:p>
            <a:pPr marL="27305" marR="5080" algn="just">
              <a:lnSpc>
                <a:spcPts val="2700"/>
              </a:lnSpc>
              <a:spcBef>
                <a:spcPts val="1625"/>
              </a:spcBef>
            </a:pPr>
            <a:r>
              <a:rPr sz="2400" spc="95" dirty="0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sz="24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50" dirty="0">
                <a:solidFill>
                  <a:srgbClr val="FFFFFF"/>
                </a:solidFill>
                <a:latin typeface="Trebuchet MS"/>
                <a:cs typeface="Trebuchet MS"/>
              </a:rPr>
              <a:t>разі</a:t>
            </a:r>
            <a:r>
              <a:rPr sz="24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90" dirty="0">
                <a:solidFill>
                  <a:srgbClr val="FFFFFF"/>
                </a:solidFill>
                <a:latin typeface="Trebuchet MS"/>
                <a:cs typeface="Trebuchet MS"/>
              </a:rPr>
              <a:t>прострочення </a:t>
            </a:r>
            <a:r>
              <a:rPr sz="2400" spc="50" dirty="0">
                <a:solidFill>
                  <a:srgbClr val="FFFFFF"/>
                </a:solidFill>
                <a:latin typeface="Trebuchet MS"/>
                <a:cs typeface="Trebuchet MS"/>
              </a:rPr>
              <a:t>термінів</a:t>
            </a:r>
            <a:r>
              <a:rPr sz="24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630" dirty="0">
                <a:solidFill>
                  <a:srgbClr val="FFFFFF"/>
                </a:solidFill>
                <a:latin typeface="Trebuchet MS"/>
                <a:cs typeface="Trebuchet MS"/>
              </a:rPr>
              <a:t>—</a:t>
            </a:r>
            <a:r>
              <a:rPr sz="24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рішення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про</a:t>
            </a:r>
            <a:r>
              <a:rPr sz="240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надання</a:t>
            </a:r>
            <a:r>
              <a:rPr sz="240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45" dirty="0">
                <a:solidFill>
                  <a:srgbClr val="FFFFFF"/>
                </a:solidFill>
                <a:latin typeface="Arial"/>
                <a:cs typeface="Arial"/>
              </a:rPr>
              <a:t>гранту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скасовується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!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028641" y="8038820"/>
            <a:ext cx="5721985" cy="0"/>
          </a:xfrm>
          <a:custGeom>
            <a:avLst/>
            <a:gdLst/>
            <a:ahLst/>
            <a:cxnLst/>
            <a:rect l="l" t="t" r="r" b="b"/>
            <a:pathLst>
              <a:path w="5721984">
                <a:moveTo>
                  <a:pt x="5721755" y="0"/>
                </a:moveTo>
                <a:lnTo>
                  <a:pt x="0" y="0"/>
                </a:lnTo>
              </a:path>
            </a:pathLst>
          </a:custGeom>
          <a:ln w="28574">
            <a:solidFill>
              <a:srgbClr val="4048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017075" y="8038820"/>
            <a:ext cx="5208270" cy="0"/>
          </a:xfrm>
          <a:custGeom>
            <a:avLst/>
            <a:gdLst/>
            <a:ahLst/>
            <a:cxnLst/>
            <a:rect l="l" t="t" r="r" b="b"/>
            <a:pathLst>
              <a:path w="5208270">
                <a:moveTo>
                  <a:pt x="5208021" y="0"/>
                </a:moveTo>
                <a:lnTo>
                  <a:pt x="0" y="0"/>
                </a:lnTo>
              </a:path>
            </a:pathLst>
          </a:custGeom>
          <a:ln w="28574">
            <a:solidFill>
              <a:srgbClr val="4048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078837" y="7652701"/>
            <a:ext cx="4225925" cy="0"/>
          </a:xfrm>
          <a:custGeom>
            <a:avLst/>
            <a:gdLst/>
            <a:ahLst/>
            <a:cxnLst/>
            <a:rect l="l" t="t" r="r" b="b"/>
            <a:pathLst>
              <a:path w="4225925">
                <a:moveTo>
                  <a:pt x="4225309" y="0"/>
                </a:moveTo>
                <a:lnTo>
                  <a:pt x="0" y="0"/>
                </a:lnTo>
              </a:path>
            </a:pathLst>
          </a:custGeom>
          <a:ln w="2857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16000" y="783676"/>
            <a:ext cx="15661005" cy="7632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135" dirty="0"/>
              <a:t>Кадрова</a:t>
            </a:r>
            <a:r>
              <a:rPr spc="-210" dirty="0"/>
              <a:t> </a:t>
            </a:r>
            <a:r>
              <a:rPr spc="80" dirty="0"/>
              <a:t>політика</a:t>
            </a:r>
            <a:r>
              <a:rPr spc="-210" dirty="0"/>
              <a:t> </a:t>
            </a:r>
            <a:r>
              <a:rPr b="0" spc="315" dirty="0">
                <a:latin typeface="Trebuchet MS"/>
                <a:cs typeface="Trebuchet MS"/>
              </a:rPr>
              <a:t>та</a:t>
            </a:r>
            <a:r>
              <a:rPr b="0" spc="-80" dirty="0">
                <a:latin typeface="Trebuchet MS"/>
                <a:cs typeface="Trebuchet MS"/>
              </a:rPr>
              <a:t> </a:t>
            </a:r>
            <a:r>
              <a:rPr b="0" spc="195" dirty="0">
                <a:latin typeface="Trebuchet MS"/>
                <a:cs typeface="Trebuchet MS"/>
              </a:rPr>
              <a:t>вимоги</a:t>
            </a:r>
            <a:r>
              <a:rPr b="0" spc="-85" dirty="0">
                <a:latin typeface="Trebuchet MS"/>
                <a:cs typeface="Trebuchet MS"/>
              </a:rPr>
              <a:t> </a:t>
            </a:r>
            <a:r>
              <a:rPr b="0" spc="260" dirty="0">
                <a:latin typeface="Trebuchet MS"/>
                <a:cs typeface="Trebuchet MS"/>
              </a:rPr>
              <a:t>до</a:t>
            </a:r>
            <a:r>
              <a:rPr b="0" spc="-80" dirty="0">
                <a:latin typeface="Trebuchet MS"/>
                <a:cs typeface="Trebuchet MS"/>
              </a:rPr>
              <a:t> </a:t>
            </a:r>
            <a:r>
              <a:rPr b="0" spc="215" dirty="0">
                <a:latin typeface="Trebuchet MS"/>
                <a:cs typeface="Trebuchet MS"/>
              </a:rPr>
              <a:t>працевлаштування</a:t>
            </a:r>
          </a:p>
        </p:txBody>
      </p:sp>
      <p:sp>
        <p:nvSpPr>
          <p:cNvPr id="3" name="object 3"/>
          <p:cNvSpPr/>
          <p:nvPr/>
        </p:nvSpPr>
        <p:spPr>
          <a:xfrm>
            <a:off x="1028699" y="2058784"/>
            <a:ext cx="5121275" cy="7381875"/>
          </a:xfrm>
          <a:custGeom>
            <a:avLst/>
            <a:gdLst/>
            <a:ahLst/>
            <a:cxnLst/>
            <a:rect l="l" t="t" r="r" b="b"/>
            <a:pathLst>
              <a:path w="5121275" h="7381875">
                <a:moveTo>
                  <a:pt x="4841812" y="7381821"/>
                </a:moveTo>
                <a:lnTo>
                  <a:pt x="279450" y="7381821"/>
                </a:lnTo>
                <a:lnTo>
                  <a:pt x="237091" y="7372361"/>
                </a:lnTo>
                <a:lnTo>
                  <a:pt x="192832" y="7355491"/>
                </a:lnTo>
                <a:lnTo>
                  <a:pt x="151848" y="7332767"/>
                </a:lnTo>
                <a:lnTo>
                  <a:pt x="114656" y="7304705"/>
                </a:lnTo>
                <a:lnTo>
                  <a:pt x="81771" y="7271820"/>
                </a:lnTo>
                <a:lnTo>
                  <a:pt x="53708" y="7234628"/>
                </a:lnTo>
                <a:lnTo>
                  <a:pt x="30984" y="7193644"/>
                </a:lnTo>
                <a:lnTo>
                  <a:pt x="14114" y="7149385"/>
                </a:lnTo>
                <a:lnTo>
                  <a:pt x="3614" y="7102365"/>
                </a:lnTo>
                <a:lnTo>
                  <a:pt x="0" y="7053102"/>
                </a:lnTo>
                <a:lnTo>
                  <a:pt x="0" y="333375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5" y="0"/>
                </a:lnTo>
                <a:lnTo>
                  <a:pt x="4787888" y="0"/>
                </a:lnTo>
                <a:lnTo>
                  <a:pt x="4837152" y="3614"/>
                </a:lnTo>
                <a:lnTo>
                  <a:pt x="4884171" y="14114"/>
                </a:lnTo>
                <a:lnTo>
                  <a:pt x="4928430" y="30984"/>
                </a:lnTo>
                <a:lnTo>
                  <a:pt x="4969414" y="53708"/>
                </a:lnTo>
                <a:lnTo>
                  <a:pt x="5006606" y="81771"/>
                </a:lnTo>
                <a:lnTo>
                  <a:pt x="5039492" y="114656"/>
                </a:lnTo>
                <a:lnTo>
                  <a:pt x="5067554" y="151848"/>
                </a:lnTo>
                <a:lnTo>
                  <a:pt x="5090278" y="192832"/>
                </a:lnTo>
                <a:lnTo>
                  <a:pt x="5107148" y="237091"/>
                </a:lnTo>
                <a:lnTo>
                  <a:pt x="5117648" y="284111"/>
                </a:lnTo>
                <a:lnTo>
                  <a:pt x="5121263" y="333375"/>
                </a:lnTo>
                <a:lnTo>
                  <a:pt x="5121263" y="7053102"/>
                </a:lnTo>
                <a:lnTo>
                  <a:pt x="5117648" y="7102365"/>
                </a:lnTo>
                <a:lnTo>
                  <a:pt x="5107148" y="7149385"/>
                </a:lnTo>
                <a:lnTo>
                  <a:pt x="5090278" y="7193644"/>
                </a:lnTo>
                <a:lnTo>
                  <a:pt x="5067554" y="7234628"/>
                </a:lnTo>
                <a:lnTo>
                  <a:pt x="5039492" y="7271820"/>
                </a:lnTo>
                <a:lnTo>
                  <a:pt x="5006606" y="7304705"/>
                </a:lnTo>
                <a:lnTo>
                  <a:pt x="4969414" y="7332767"/>
                </a:lnTo>
                <a:lnTo>
                  <a:pt x="4928430" y="7355491"/>
                </a:lnTo>
                <a:lnTo>
                  <a:pt x="4884171" y="7372361"/>
                </a:lnTo>
                <a:lnTo>
                  <a:pt x="4841812" y="738182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49909" y="2069302"/>
            <a:ext cx="5490845" cy="7378065"/>
          </a:xfrm>
          <a:custGeom>
            <a:avLst/>
            <a:gdLst/>
            <a:ahLst/>
            <a:cxnLst/>
            <a:rect l="l" t="t" r="r" b="b"/>
            <a:pathLst>
              <a:path w="5490845" h="7378065">
                <a:moveTo>
                  <a:pt x="5230192" y="7377483"/>
                </a:moveTo>
                <a:lnTo>
                  <a:pt x="260028" y="7377483"/>
                </a:lnTo>
                <a:lnTo>
                  <a:pt x="237091" y="7372361"/>
                </a:lnTo>
                <a:lnTo>
                  <a:pt x="192832" y="7355491"/>
                </a:lnTo>
                <a:lnTo>
                  <a:pt x="151848" y="7332767"/>
                </a:lnTo>
                <a:lnTo>
                  <a:pt x="114656" y="7304705"/>
                </a:lnTo>
                <a:lnTo>
                  <a:pt x="81771" y="7271820"/>
                </a:lnTo>
                <a:lnTo>
                  <a:pt x="53708" y="7234627"/>
                </a:lnTo>
                <a:lnTo>
                  <a:pt x="30984" y="7193644"/>
                </a:lnTo>
                <a:lnTo>
                  <a:pt x="14114" y="7149384"/>
                </a:lnTo>
                <a:lnTo>
                  <a:pt x="3614" y="7102365"/>
                </a:lnTo>
                <a:lnTo>
                  <a:pt x="0" y="7053101"/>
                </a:lnTo>
                <a:lnTo>
                  <a:pt x="0" y="333375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5" y="0"/>
                </a:lnTo>
                <a:lnTo>
                  <a:pt x="5156845" y="0"/>
                </a:lnTo>
                <a:lnTo>
                  <a:pt x="5206109" y="3614"/>
                </a:lnTo>
                <a:lnTo>
                  <a:pt x="5253128" y="14114"/>
                </a:lnTo>
                <a:lnTo>
                  <a:pt x="5297388" y="30984"/>
                </a:lnTo>
                <a:lnTo>
                  <a:pt x="5338371" y="53708"/>
                </a:lnTo>
                <a:lnTo>
                  <a:pt x="5375564" y="81771"/>
                </a:lnTo>
                <a:lnTo>
                  <a:pt x="5408449" y="114656"/>
                </a:lnTo>
                <a:lnTo>
                  <a:pt x="5436511" y="151848"/>
                </a:lnTo>
                <a:lnTo>
                  <a:pt x="5459235" y="192832"/>
                </a:lnTo>
                <a:lnTo>
                  <a:pt x="5476105" y="237091"/>
                </a:lnTo>
                <a:lnTo>
                  <a:pt x="5486606" y="284111"/>
                </a:lnTo>
                <a:lnTo>
                  <a:pt x="5490220" y="333375"/>
                </a:lnTo>
                <a:lnTo>
                  <a:pt x="5490220" y="7053101"/>
                </a:lnTo>
                <a:lnTo>
                  <a:pt x="5486606" y="7102365"/>
                </a:lnTo>
                <a:lnTo>
                  <a:pt x="5476105" y="7149384"/>
                </a:lnTo>
                <a:lnTo>
                  <a:pt x="5459235" y="7193644"/>
                </a:lnTo>
                <a:lnTo>
                  <a:pt x="5436511" y="7234627"/>
                </a:lnTo>
                <a:lnTo>
                  <a:pt x="5408449" y="7271820"/>
                </a:lnTo>
                <a:lnTo>
                  <a:pt x="5375564" y="7304705"/>
                </a:lnTo>
                <a:lnTo>
                  <a:pt x="5338371" y="7332767"/>
                </a:lnTo>
                <a:lnTo>
                  <a:pt x="5297388" y="7355491"/>
                </a:lnTo>
                <a:lnTo>
                  <a:pt x="5253128" y="7372361"/>
                </a:lnTo>
                <a:lnTo>
                  <a:pt x="5230192" y="73774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387728" y="3858479"/>
            <a:ext cx="4363720" cy="2625725"/>
          </a:xfrm>
          <a:prstGeom prst="rect">
            <a:avLst/>
          </a:prstGeom>
        </p:spPr>
        <p:txBody>
          <a:bodyPr vert="horz" wrap="square" lIns="0" tIns="167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sz="2700" b="1" spc="-20" dirty="0">
                <a:solidFill>
                  <a:srgbClr val="123DCC"/>
                </a:solidFill>
                <a:latin typeface="Arial"/>
                <a:cs typeface="Arial"/>
              </a:rPr>
              <a:t>Нові</a:t>
            </a:r>
            <a:r>
              <a:rPr sz="2700" b="1" spc="-145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2700" b="1" spc="-10" dirty="0">
                <a:solidFill>
                  <a:srgbClr val="123DCC"/>
                </a:solidFill>
                <a:latin typeface="Arial"/>
                <a:cs typeface="Arial"/>
              </a:rPr>
              <a:t>працівники</a:t>
            </a:r>
            <a:endParaRPr sz="2700">
              <a:latin typeface="Arial"/>
              <a:cs typeface="Arial"/>
            </a:endParaRPr>
          </a:p>
          <a:p>
            <a:pPr marL="12700" marR="5080">
              <a:lnSpc>
                <a:spcPts val="2480"/>
              </a:lnSpc>
              <a:spcBef>
                <a:spcPts val="1210"/>
              </a:spcBef>
            </a:pPr>
            <a:r>
              <a:rPr sz="2200" spc="140" dirty="0">
                <a:solidFill>
                  <a:srgbClr val="161517"/>
                </a:solidFill>
                <a:latin typeface="Trebuchet MS"/>
                <a:cs typeface="Trebuchet MS"/>
              </a:rPr>
              <a:t>мають</a:t>
            </a:r>
            <a:r>
              <a:rPr sz="2200" spc="-4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95" dirty="0">
                <a:solidFill>
                  <a:srgbClr val="161517"/>
                </a:solidFill>
                <a:latin typeface="Trebuchet MS"/>
                <a:cs typeface="Trebuchet MS"/>
              </a:rPr>
              <a:t>бути</a:t>
            </a:r>
            <a:r>
              <a:rPr sz="2200" spc="-3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161517"/>
                </a:solidFill>
                <a:latin typeface="Trebuchet MS"/>
                <a:cs typeface="Trebuchet MS"/>
              </a:rPr>
              <a:t>офіційно </a:t>
            </a:r>
            <a:r>
              <a:rPr sz="2200" spc="85" dirty="0">
                <a:solidFill>
                  <a:srgbClr val="161517"/>
                </a:solidFill>
                <a:latin typeface="Trebuchet MS"/>
                <a:cs typeface="Trebuchet MS"/>
              </a:rPr>
              <a:t>працевлаштовані</a:t>
            </a:r>
            <a:r>
              <a:rPr sz="2200" spc="-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b="1" spc="-20" dirty="0">
                <a:solidFill>
                  <a:srgbClr val="161517"/>
                </a:solidFill>
                <a:latin typeface="Arial"/>
                <a:cs typeface="Arial"/>
              </a:rPr>
              <a:t>рівно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протягом </a:t>
            </a:r>
            <a:r>
              <a:rPr sz="2200" b="1" spc="220" dirty="0">
                <a:solidFill>
                  <a:srgbClr val="161517"/>
                </a:solidFill>
                <a:latin typeface="Arial"/>
                <a:cs typeface="Arial"/>
              </a:rPr>
              <a:t>3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 місяців </a:t>
            </a:r>
            <a:r>
              <a:rPr sz="2200" b="1" spc="65" dirty="0">
                <a:solidFill>
                  <a:srgbClr val="161517"/>
                </a:solidFill>
                <a:latin typeface="Arial"/>
                <a:cs typeface="Arial"/>
              </a:rPr>
              <a:t>з</a:t>
            </a:r>
            <a:r>
              <a:rPr sz="2200" b="1" spc="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-25" dirty="0">
                <a:solidFill>
                  <a:srgbClr val="161517"/>
                </a:solidFill>
                <a:latin typeface="Arial"/>
                <a:cs typeface="Arial"/>
              </a:rPr>
              <a:t>дня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зарахування</a:t>
            </a:r>
            <a:r>
              <a:rPr sz="2200" b="1" spc="6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грантових</a:t>
            </a:r>
            <a:r>
              <a:rPr sz="2200" b="1" spc="6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коштів </a:t>
            </a:r>
            <a:r>
              <a:rPr sz="2200" spc="75" dirty="0">
                <a:solidFill>
                  <a:srgbClr val="161517"/>
                </a:solidFill>
                <a:latin typeface="Trebuchet MS"/>
                <a:cs typeface="Trebuchet MS"/>
              </a:rPr>
              <a:t>на</a:t>
            </a:r>
            <a:r>
              <a:rPr sz="22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80" dirty="0">
                <a:solidFill>
                  <a:srgbClr val="161517"/>
                </a:solidFill>
                <a:latin typeface="Trebuchet MS"/>
                <a:cs typeface="Trebuchet MS"/>
              </a:rPr>
              <a:t>рахунок</a:t>
            </a:r>
            <a:r>
              <a:rPr sz="2200" spc="-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105" dirty="0">
                <a:solidFill>
                  <a:srgbClr val="161517"/>
                </a:solidFill>
                <a:latin typeface="Trebuchet MS"/>
                <a:cs typeface="Trebuchet MS"/>
              </a:rPr>
              <a:t>отримувача</a:t>
            </a:r>
            <a:r>
              <a:rPr sz="2200" spc="-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40" dirty="0">
                <a:solidFill>
                  <a:srgbClr val="161517"/>
                </a:solidFill>
                <a:latin typeface="Trebuchet MS"/>
                <a:cs typeface="Trebuchet MS"/>
              </a:rPr>
              <a:t>в </a:t>
            </a:r>
            <a:r>
              <a:rPr sz="2200" spc="100" dirty="0">
                <a:solidFill>
                  <a:srgbClr val="161517"/>
                </a:solidFill>
                <a:latin typeface="Trebuchet MS"/>
                <a:cs typeface="Trebuchet MS"/>
              </a:rPr>
              <a:t>уповноваженому</a:t>
            </a:r>
            <a:r>
              <a:rPr sz="22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65" dirty="0">
                <a:solidFill>
                  <a:srgbClr val="161517"/>
                </a:solidFill>
                <a:latin typeface="Trebuchet MS"/>
                <a:cs typeface="Trebuchet MS"/>
              </a:rPr>
              <a:t>банку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63831" y="3402422"/>
            <a:ext cx="4811395" cy="2940050"/>
          </a:xfrm>
          <a:prstGeom prst="rect">
            <a:avLst/>
          </a:prstGeom>
        </p:spPr>
        <p:txBody>
          <a:bodyPr vert="horz" wrap="square" lIns="0" tIns="167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sz="2700" b="1" dirty="0">
                <a:solidFill>
                  <a:srgbClr val="123DCC"/>
                </a:solidFill>
                <a:latin typeface="Arial"/>
                <a:cs typeface="Arial"/>
              </a:rPr>
              <a:t>Отримувач</a:t>
            </a:r>
            <a:r>
              <a:rPr sz="2700" b="1" spc="140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2700" b="1" spc="-10" dirty="0">
                <a:solidFill>
                  <a:srgbClr val="123DCC"/>
                </a:solidFill>
                <a:latin typeface="Arial"/>
                <a:cs typeface="Arial"/>
              </a:rPr>
              <a:t>зобов'язаний</a:t>
            </a:r>
            <a:endParaRPr sz="2700">
              <a:latin typeface="Arial"/>
              <a:cs typeface="Arial"/>
            </a:endParaRPr>
          </a:p>
          <a:p>
            <a:pPr marL="12700" marR="5080">
              <a:lnSpc>
                <a:spcPts val="2480"/>
              </a:lnSpc>
              <a:spcBef>
                <a:spcPts val="1210"/>
              </a:spcBef>
            </a:pPr>
            <a:r>
              <a:rPr sz="2200" spc="75" dirty="0">
                <a:solidFill>
                  <a:srgbClr val="161517"/>
                </a:solidFill>
                <a:latin typeface="Trebuchet MS"/>
                <a:cs typeface="Trebuchet MS"/>
              </a:rPr>
              <a:t>забезпечити</a:t>
            </a:r>
            <a:r>
              <a:rPr sz="22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85" dirty="0">
                <a:solidFill>
                  <a:srgbClr val="161517"/>
                </a:solidFill>
                <a:latin typeface="Trebuchet MS"/>
                <a:cs typeface="Trebuchet MS"/>
              </a:rPr>
              <a:t>працевлаштування</a:t>
            </a:r>
            <a:r>
              <a:rPr sz="2200" spc="55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135" dirty="0">
                <a:solidFill>
                  <a:srgbClr val="161517"/>
                </a:solidFill>
                <a:latin typeface="Trebuchet MS"/>
                <a:cs typeface="Trebuchet MS"/>
              </a:rPr>
              <a:t>та</a:t>
            </a:r>
            <a:r>
              <a:rPr sz="2200" spc="-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90" dirty="0">
                <a:solidFill>
                  <a:srgbClr val="161517"/>
                </a:solidFill>
                <a:latin typeface="Trebuchet MS"/>
                <a:cs typeface="Trebuchet MS"/>
              </a:rPr>
              <a:t>утримання</a:t>
            </a:r>
            <a:r>
              <a:rPr sz="2200" spc="-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80" dirty="0">
                <a:solidFill>
                  <a:srgbClr val="161517"/>
                </a:solidFill>
                <a:latin typeface="Trebuchet MS"/>
                <a:cs typeface="Trebuchet MS"/>
              </a:rPr>
              <a:t>робочих</a:t>
            </a:r>
            <a:r>
              <a:rPr sz="2200" spc="-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75" dirty="0">
                <a:solidFill>
                  <a:srgbClr val="161517"/>
                </a:solidFill>
                <a:latin typeface="Trebuchet MS"/>
                <a:cs typeface="Trebuchet MS"/>
              </a:rPr>
              <a:t>місць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протягом</a:t>
            </a:r>
            <a:r>
              <a:rPr sz="2200" b="1" spc="-3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18,</a:t>
            </a:r>
            <a:r>
              <a:rPr sz="2200" b="1" spc="-3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204" dirty="0">
                <a:solidFill>
                  <a:srgbClr val="161517"/>
                </a:solidFill>
                <a:latin typeface="Arial"/>
                <a:cs typeface="Arial"/>
              </a:rPr>
              <a:t>24</a:t>
            </a:r>
            <a:r>
              <a:rPr sz="2200" b="1" spc="-2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або</a:t>
            </a:r>
            <a:r>
              <a:rPr sz="2200" b="1" spc="-3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215" dirty="0">
                <a:solidFill>
                  <a:srgbClr val="161517"/>
                </a:solidFill>
                <a:latin typeface="Arial"/>
                <a:cs typeface="Arial"/>
              </a:rPr>
              <a:t>54</a:t>
            </a:r>
            <a:r>
              <a:rPr sz="2200" b="1" spc="-3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місяців </a:t>
            </a:r>
            <a:r>
              <a:rPr sz="2200" i="1" dirty="0">
                <a:solidFill>
                  <a:srgbClr val="404860"/>
                </a:solidFill>
                <a:latin typeface="Trebuchet MS"/>
                <a:cs typeface="Trebuchet MS"/>
              </a:rPr>
              <a:t>(відповідно</a:t>
            </a:r>
            <a:r>
              <a:rPr sz="2200" i="1" spc="5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200" i="1" spc="95" dirty="0">
                <a:solidFill>
                  <a:srgbClr val="404860"/>
                </a:solidFill>
                <a:latin typeface="Trebuchet MS"/>
                <a:cs typeface="Trebuchet MS"/>
              </a:rPr>
              <a:t>до</a:t>
            </a:r>
            <a:r>
              <a:rPr sz="2200" i="1" spc="1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200" i="1" spc="65" dirty="0">
                <a:solidFill>
                  <a:srgbClr val="404860"/>
                </a:solidFill>
                <a:latin typeface="Trebuchet MS"/>
                <a:cs typeface="Trebuchet MS"/>
              </a:rPr>
              <a:t>умов</a:t>
            </a:r>
            <a:r>
              <a:rPr sz="2200" i="1" spc="1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200" i="1" spc="-80" dirty="0">
                <a:solidFill>
                  <a:srgbClr val="404860"/>
                </a:solidFill>
                <a:latin typeface="Trebuchet MS"/>
                <a:cs typeface="Trebuchet MS"/>
              </a:rPr>
              <a:t>гранту)</a:t>
            </a:r>
            <a:r>
              <a:rPr sz="2200" spc="-80" dirty="0">
                <a:solidFill>
                  <a:srgbClr val="161517"/>
                </a:solidFill>
                <a:latin typeface="Trebuchet MS"/>
                <a:cs typeface="Trebuchet MS"/>
              </a:rPr>
              <a:t>.</a:t>
            </a:r>
            <a:r>
              <a:rPr sz="2200" spc="1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85" dirty="0">
                <a:solidFill>
                  <a:srgbClr val="161517"/>
                </a:solidFill>
                <a:latin typeface="Trebuchet MS"/>
                <a:cs typeface="Trebuchet MS"/>
              </a:rPr>
              <a:t>У</a:t>
            </a:r>
            <a:r>
              <a:rPr sz="2200" spc="1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-20" dirty="0">
                <a:solidFill>
                  <a:srgbClr val="161517"/>
                </a:solidFill>
                <a:latin typeface="Trebuchet MS"/>
                <a:cs typeface="Trebuchet MS"/>
              </a:rPr>
              <a:t>разі </a:t>
            </a:r>
            <a:r>
              <a:rPr sz="2200" spc="90" dirty="0">
                <a:solidFill>
                  <a:srgbClr val="161517"/>
                </a:solidFill>
                <a:latin typeface="Trebuchet MS"/>
                <a:cs typeface="Trebuchet MS"/>
              </a:rPr>
              <a:t>сплати</a:t>
            </a:r>
            <a:r>
              <a:rPr sz="2200" spc="-4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210" dirty="0">
                <a:solidFill>
                  <a:srgbClr val="161517"/>
                </a:solidFill>
                <a:latin typeface="Trebuchet MS"/>
                <a:cs typeface="Trebuchet MS"/>
              </a:rPr>
              <a:t>ЄСВ</a:t>
            </a:r>
            <a:r>
              <a:rPr sz="2200" spc="-4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130" dirty="0">
                <a:solidFill>
                  <a:srgbClr val="161517"/>
                </a:solidFill>
                <a:latin typeface="Trebuchet MS"/>
                <a:cs typeface="Trebuchet MS"/>
              </a:rPr>
              <a:t>у</a:t>
            </a:r>
            <a:r>
              <a:rPr sz="2200" spc="-4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110" dirty="0">
                <a:solidFill>
                  <a:srgbClr val="161517"/>
                </a:solidFill>
                <a:latin typeface="Trebuchet MS"/>
                <a:cs typeface="Trebuchet MS"/>
              </a:rPr>
              <a:t>меншому</a:t>
            </a:r>
            <a:r>
              <a:rPr sz="2200" spc="-4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35" dirty="0">
                <a:solidFill>
                  <a:srgbClr val="161517"/>
                </a:solidFill>
                <a:latin typeface="Trebuchet MS"/>
                <a:cs typeface="Trebuchet MS"/>
              </a:rPr>
              <a:t>розмірі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отримувач</a:t>
            </a:r>
            <a:r>
              <a:rPr sz="2200" b="1" spc="10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зобов'язаний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повернути</a:t>
            </a:r>
            <a:r>
              <a:rPr sz="2200" b="1" spc="4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різницю.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87728" y="7138188"/>
            <a:ext cx="4434840" cy="1997075"/>
          </a:xfrm>
          <a:prstGeom prst="rect">
            <a:avLst/>
          </a:prstGeom>
        </p:spPr>
        <p:txBody>
          <a:bodyPr vert="horz" wrap="square" lIns="0" tIns="167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sz="2700" b="1" spc="-10" dirty="0">
                <a:solidFill>
                  <a:srgbClr val="123DCC"/>
                </a:solidFill>
                <a:latin typeface="Arial"/>
                <a:cs typeface="Arial"/>
              </a:rPr>
              <a:t>Працевлаштування</a:t>
            </a:r>
            <a:endParaRPr sz="2700">
              <a:latin typeface="Arial"/>
              <a:cs typeface="Arial"/>
            </a:endParaRPr>
          </a:p>
          <a:p>
            <a:pPr marL="12700" marR="5080">
              <a:lnSpc>
                <a:spcPts val="2480"/>
              </a:lnSpc>
              <a:spcBef>
                <a:spcPts val="1210"/>
              </a:spcBef>
            </a:pPr>
            <a:r>
              <a:rPr sz="2200" spc="114" dirty="0">
                <a:solidFill>
                  <a:srgbClr val="161517"/>
                </a:solidFill>
                <a:latin typeface="Trebuchet MS"/>
                <a:cs typeface="Trebuchet MS"/>
              </a:rPr>
              <a:t>має</a:t>
            </a:r>
            <a:r>
              <a:rPr sz="22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75" dirty="0">
                <a:solidFill>
                  <a:srgbClr val="161517"/>
                </a:solidFill>
                <a:latin typeface="Trebuchet MS"/>
                <a:cs typeface="Trebuchet MS"/>
              </a:rPr>
              <a:t>здійснюватися</a:t>
            </a:r>
            <a:r>
              <a:rPr sz="22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75" dirty="0">
                <a:solidFill>
                  <a:srgbClr val="161517"/>
                </a:solidFill>
                <a:latin typeface="Trebuchet MS"/>
                <a:cs typeface="Trebuchet MS"/>
              </a:rPr>
              <a:t>на</a:t>
            </a:r>
            <a:r>
              <a:rPr sz="22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65" dirty="0">
                <a:solidFill>
                  <a:srgbClr val="161517"/>
                </a:solidFill>
                <a:latin typeface="Trebuchet MS"/>
                <a:cs typeface="Trebuchet MS"/>
              </a:rPr>
              <a:t>створені </a:t>
            </a:r>
            <a:r>
              <a:rPr sz="2200" dirty="0">
                <a:solidFill>
                  <a:srgbClr val="161517"/>
                </a:solidFill>
                <a:latin typeface="Trebuchet MS"/>
                <a:cs typeface="Trebuchet MS"/>
              </a:rPr>
              <a:t>нові</a:t>
            </a:r>
            <a:r>
              <a:rPr sz="2200" spc="1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60" dirty="0">
                <a:solidFill>
                  <a:srgbClr val="161517"/>
                </a:solidFill>
                <a:latin typeface="Trebuchet MS"/>
                <a:cs typeface="Trebuchet MS"/>
              </a:rPr>
              <a:t>робочі</a:t>
            </a:r>
            <a:r>
              <a:rPr sz="2200" spc="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80" dirty="0">
                <a:solidFill>
                  <a:srgbClr val="161517"/>
                </a:solidFill>
                <a:latin typeface="Trebuchet MS"/>
                <a:cs typeface="Trebuchet MS"/>
              </a:rPr>
              <a:t>місця</a:t>
            </a:r>
            <a:r>
              <a:rPr sz="2200" spc="1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понад</a:t>
            </a:r>
            <a:r>
              <a:rPr sz="2200" b="1" spc="-5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55" dirty="0">
                <a:solidFill>
                  <a:srgbClr val="161517"/>
                </a:solidFill>
                <a:latin typeface="Arial"/>
                <a:cs typeface="Arial"/>
              </a:rPr>
              <a:t>штатну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чисельність</a:t>
            </a:r>
            <a:r>
              <a:rPr sz="2200" b="1" spc="-7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на</a:t>
            </a:r>
            <a:r>
              <a:rPr sz="2200" b="1" spc="-7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75" dirty="0">
                <a:solidFill>
                  <a:srgbClr val="161517"/>
                </a:solidFill>
                <a:latin typeface="Arial"/>
                <a:cs typeface="Arial"/>
              </a:rPr>
              <a:t>дату</a:t>
            </a:r>
            <a:r>
              <a:rPr sz="2200" b="1" spc="-7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подання заяви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63831" y="6509538"/>
            <a:ext cx="4552315" cy="2625725"/>
          </a:xfrm>
          <a:prstGeom prst="rect">
            <a:avLst/>
          </a:prstGeom>
        </p:spPr>
        <p:txBody>
          <a:bodyPr vert="horz" wrap="square" lIns="0" tIns="167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sz="2700" b="1" dirty="0">
                <a:solidFill>
                  <a:srgbClr val="123DCC"/>
                </a:solidFill>
                <a:latin typeface="Arial"/>
                <a:cs typeface="Arial"/>
              </a:rPr>
              <a:t>«Правило</a:t>
            </a:r>
            <a:r>
              <a:rPr sz="2700" b="1" spc="25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2700" b="1" spc="-10" dirty="0">
                <a:solidFill>
                  <a:srgbClr val="123DCC"/>
                </a:solidFill>
                <a:latin typeface="Arial"/>
                <a:cs typeface="Arial"/>
              </a:rPr>
              <a:t>заміни»</a:t>
            </a:r>
            <a:endParaRPr sz="2700">
              <a:latin typeface="Arial"/>
              <a:cs typeface="Arial"/>
            </a:endParaRPr>
          </a:p>
          <a:p>
            <a:pPr marL="12700" marR="5080">
              <a:lnSpc>
                <a:spcPts val="2480"/>
              </a:lnSpc>
              <a:spcBef>
                <a:spcPts val="1210"/>
              </a:spcBef>
            </a:pPr>
            <a:r>
              <a:rPr sz="2200" b="1" spc="60" dirty="0">
                <a:solidFill>
                  <a:srgbClr val="161517"/>
                </a:solidFill>
                <a:latin typeface="Arial"/>
                <a:cs typeface="Arial"/>
              </a:rPr>
              <a:t>у</a:t>
            </a:r>
            <a:r>
              <a:rPr sz="2200" b="1" spc="-6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разі</a:t>
            </a:r>
            <a:r>
              <a:rPr sz="2200" b="1" spc="-6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-25" dirty="0">
                <a:solidFill>
                  <a:srgbClr val="161517"/>
                </a:solidFill>
                <a:latin typeface="Arial"/>
                <a:cs typeface="Arial"/>
              </a:rPr>
              <a:t>звільнення</a:t>
            </a:r>
            <a:r>
              <a:rPr sz="2200" b="1" spc="-6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працівника </a:t>
            </a:r>
            <a:r>
              <a:rPr sz="2200" spc="105" dirty="0">
                <a:solidFill>
                  <a:srgbClr val="161517"/>
                </a:solidFill>
                <a:latin typeface="Trebuchet MS"/>
                <a:cs typeface="Trebuchet MS"/>
              </a:rPr>
              <a:t>отримувач</a:t>
            </a:r>
            <a:r>
              <a:rPr sz="2200" spc="-3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65" dirty="0">
                <a:solidFill>
                  <a:srgbClr val="161517"/>
                </a:solidFill>
                <a:latin typeface="Trebuchet MS"/>
                <a:cs typeface="Trebuchet MS"/>
              </a:rPr>
              <a:t>повинен</a:t>
            </a:r>
            <a:r>
              <a:rPr sz="2200" spc="-3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105" dirty="0">
                <a:solidFill>
                  <a:srgbClr val="161517"/>
                </a:solidFill>
                <a:latin typeface="Trebuchet MS"/>
                <a:cs typeface="Trebuchet MS"/>
              </a:rPr>
              <a:t>протягом</a:t>
            </a:r>
            <a:r>
              <a:rPr sz="22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130" dirty="0">
                <a:solidFill>
                  <a:srgbClr val="161517"/>
                </a:solidFill>
                <a:latin typeface="Trebuchet MS"/>
                <a:cs typeface="Trebuchet MS"/>
              </a:rPr>
              <a:t>5 </a:t>
            </a:r>
            <a:r>
              <a:rPr sz="2200" spc="80" dirty="0">
                <a:solidFill>
                  <a:srgbClr val="161517"/>
                </a:solidFill>
                <a:latin typeface="Trebuchet MS"/>
                <a:cs typeface="Trebuchet MS"/>
              </a:rPr>
              <a:t>робочих</a:t>
            </a:r>
            <a:r>
              <a:rPr sz="2200" spc="1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161517"/>
                </a:solidFill>
                <a:latin typeface="Trebuchet MS"/>
                <a:cs typeface="Trebuchet MS"/>
              </a:rPr>
              <a:t>днів</a:t>
            </a:r>
            <a:r>
              <a:rPr sz="2200" spc="1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70" dirty="0">
                <a:solidFill>
                  <a:srgbClr val="161517"/>
                </a:solidFill>
                <a:latin typeface="Trebuchet MS"/>
                <a:cs typeface="Trebuchet MS"/>
              </a:rPr>
              <a:t>повідомити</a:t>
            </a:r>
            <a:r>
              <a:rPr sz="2200" spc="1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100" dirty="0">
                <a:solidFill>
                  <a:srgbClr val="161517"/>
                </a:solidFill>
                <a:latin typeface="Trebuchet MS"/>
                <a:cs typeface="Trebuchet MS"/>
              </a:rPr>
              <a:t>центр </a:t>
            </a:r>
            <a:r>
              <a:rPr sz="2200" spc="75" dirty="0">
                <a:solidFill>
                  <a:srgbClr val="161517"/>
                </a:solidFill>
                <a:latin typeface="Trebuchet MS"/>
                <a:cs typeface="Trebuchet MS"/>
              </a:rPr>
              <a:t>зайнятості</a:t>
            </a:r>
            <a:r>
              <a:rPr sz="22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65" dirty="0">
                <a:solidFill>
                  <a:srgbClr val="161517"/>
                </a:solidFill>
                <a:latin typeface="Trebuchet MS"/>
                <a:cs typeface="Trebuchet MS"/>
              </a:rPr>
              <a:t>для</a:t>
            </a:r>
            <a:r>
              <a:rPr sz="22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60" dirty="0">
                <a:solidFill>
                  <a:srgbClr val="161517"/>
                </a:solidFill>
                <a:latin typeface="Trebuchet MS"/>
                <a:cs typeface="Trebuchet MS"/>
              </a:rPr>
              <a:t>спільного</a:t>
            </a:r>
            <a:r>
              <a:rPr sz="22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90" dirty="0">
                <a:solidFill>
                  <a:srgbClr val="161517"/>
                </a:solidFill>
                <a:latin typeface="Trebuchet MS"/>
                <a:cs typeface="Trebuchet MS"/>
              </a:rPr>
              <a:t>добору </a:t>
            </a:r>
            <a:r>
              <a:rPr sz="2200" spc="50" dirty="0">
                <a:solidFill>
                  <a:srgbClr val="161517"/>
                </a:solidFill>
                <a:latin typeface="Trebuchet MS"/>
                <a:cs typeface="Trebuchet MS"/>
              </a:rPr>
              <a:t>кадрів</a:t>
            </a:r>
            <a:r>
              <a:rPr sz="2200" spc="-4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95" dirty="0">
                <a:solidFill>
                  <a:srgbClr val="161517"/>
                </a:solidFill>
                <a:latin typeface="Trebuchet MS"/>
                <a:cs typeface="Trebuchet MS"/>
              </a:rPr>
              <a:t>або</a:t>
            </a:r>
            <a:r>
              <a:rPr sz="2200" spc="-3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95" dirty="0">
                <a:solidFill>
                  <a:srgbClr val="161517"/>
                </a:solidFill>
                <a:latin typeface="Trebuchet MS"/>
                <a:cs typeface="Trebuchet MS"/>
              </a:rPr>
              <a:t>працевлаштувати </a:t>
            </a:r>
            <a:r>
              <a:rPr sz="2200" dirty="0">
                <a:solidFill>
                  <a:srgbClr val="161517"/>
                </a:solidFill>
                <a:latin typeface="Trebuchet MS"/>
                <a:cs typeface="Trebuchet MS"/>
              </a:rPr>
              <a:t>іншу</a:t>
            </a:r>
            <a:r>
              <a:rPr sz="2200" spc="5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110" dirty="0">
                <a:solidFill>
                  <a:srgbClr val="161517"/>
                </a:solidFill>
                <a:latin typeface="Trebuchet MS"/>
                <a:cs typeface="Trebuchet MS"/>
              </a:rPr>
              <a:t>особу</a:t>
            </a:r>
            <a:r>
              <a:rPr sz="2200" spc="5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75" dirty="0">
                <a:solidFill>
                  <a:srgbClr val="161517"/>
                </a:solidFill>
                <a:latin typeface="Trebuchet MS"/>
                <a:cs typeface="Trebuchet MS"/>
              </a:rPr>
              <a:t>самостійно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326203" y="2426583"/>
            <a:ext cx="4267835" cy="574675"/>
          </a:xfrm>
          <a:custGeom>
            <a:avLst/>
            <a:gdLst/>
            <a:ahLst/>
            <a:cxnLst/>
            <a:rect l="l" t="t" r="r" b="b"/>
            <a:pathLst>
              <a:path w="4267835" h="574675">
                <a:moveTo>
                  <a:pt x="3980685" y="574274"/>
                </a:moveTo>
                <a:lnTo>
                  <a:pt x="287137" y="574274"/>
                </a:lnTo>
                <a:lnTo>
                  <a:pt x="240561" y="570516"/>
                </a:lnTo>
                <a:lnTo>
                  <a:pt x="196379" y="559635"/>
                </a:lnTo>
                <a:lnTo>
                  <a:pt x="155181" y="542224"/>
                </a:lnTo>
                <a:lnTo>
                  <a:pt x="117557" y="518873"/>
                </a:lnTo>
                <a:lnTo>
                  <a:pt x="84100" y="490173"/>
                </a:lnTo>
                <a:lnTo>
                  <a:pt x="55400" y="456716"/>
                </a:lnTo>
                <a:lnTo>
                  <a:pt x="32049" y="419093"/>
                </a:lnTo>
                <a:lnTo>
                  <a:pt x="14638" y="377894"/>
                </a:lnTo>
                <a:lnTo>
                  <a:pt x="3758" y="333712"/>
                </a:lnTo>
                <a:lnTo>
                  <a:pt x="0" y="287137"/>
                </a:lnTo>
                <a:lnTo>
                  <a:pt x="3758" y="240561"/>
                </a:lnTo>
                <a:lnTo>
                  <a:pt x="14638" y="196379"/>
                </a:lnTo>
                <a:lnTo>
                  <a:pt x="32049" y="155181"/>
                </a:lnTo>
                <a:lnTo>
                  <a:pt x="55400" y="117557"/>
                </a:lnTo>
                <a:lnTo>
                  <a:pt x="84100" y="84100"/>
                </a:lnTo>
                <a:lnTo>
                  <a:pt x="117557" y="55400"/>
                </a:lnTo>
                <a:lnTo>
                  <a:pt x="155181" y="32049"/>
                </a:lnTo>
                <a:lnTo>
                  <a:pt x="196379" y="14638"/>
                </a:lnTo>
                <a:lnTo>
                  <a:pt x="240561" y="3758"/>
                </a:lnTo>
                <a:lnTo>
                  <a:pt x="287137" y="0"/>
                </a:lnTo>
                <a:lnTo>
                  <a:pt x="3980685" y="0"/>
                </a:lnTo>
                <a:lnTo>
                  <a:pt x="4027260" y="3758"/>
                </a:lnTo>
                <a:lnTo>
                  <a:pt x="4071442" y="14638"/>
                </a:lnTo>
                <a:lnTo>
                  <a:pt x="4112641" y="32049"/>
                </a:lnTo>
                <a:lnTo>
                  <a:pt x="4150264" y="55400"/>
                </a:lnTo>
                <a:lnTo>
                  <a:pt x="4183721" y="84100"/>
                </a:lnTo>
                <a:lnTo>
                  <a:pt x="4212421" y="117557"/>
                </a:lnTo>
                <a:lnTo>
                  <a:pt x="4235772" y="155181"/>
                </a:lnTo>
                <a:lnTo>
                  <a:pt x="4253183" y="196379"/>
                </a:lnTo>
                <a:lnTo>
                  <a:pt x="4264064" y="240561"/>
                </a:lnTo>
                <a:lnTo>
                  <a:pt x="4267822" y="287137"/>
                </a:lnTo>
                <a:lnTo>
                  <a:pt x="4264064" y="333712"/>
                </a:lnTo>
                <a:lnTo>
                  <a:pt x="4253183" y="377894"/>
                </a:lnTo>
                <a:lnTo>
                  <a:pt x="4235772" y="419093"/>
                </a:lnTo>
                <a:lnTo>
                  <a:pt x="4212421" y="456716"/>
                </a:lnTo>
                <a:lnTo>
                  <a:pt x="4183721" y="490173"/>
                </a:lnTo>
                <a:lnTo>
                  <a:pt x="4150264" y="518873"/>
                </a:lnTo>
                <a:lnTo>
                  <a:pt x="4112641" y="542224"/>
                </a:lnTo>
                <a:lnTo>
                  <a:pt x="4071442" y="559635"/>
                </a:lnTo>
                <a:lnTo>
                  <a:pt x="4027260" y="570516"/>
                </a:lnTo>
                <a:lnTo>
                  <a:pt x="3980685" y="574274"/>
                </a:lnTo>
                <a:close/>
              </a:path>
            </a:pathLst>
          </a:custGeom>
          <a:solidFill>
            <a:srgbClr val="EDF4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02305" y="2436108"/>
            <a:ext cx="3674110" cy="899160"/>
          </a:xfrm>
          <a:custGeom>
            <a:avLst/>
            <a:gdLst/>
            <a:ahLst/>
            <a:cxnLst/>
            <a:rect l="l" t="t" r="r" b="b"/>
            <a:pathLst>
              <a:path w="3674109" h="899160">
                <a:moveTo>
                  <a:pt x="3397794" y="898679"/>
                </a:moveTo>
                <a:lnTo>
                  <a:pt x="276224" y="898679"/>
                </a:lnTo>
                <a:lnTo>
                  <a:pt x="222084" y="893322"/>
                </a:lnTo>
                <a:lnTo>
                  <a:pt x="170518" y="877653"/>
                </a:lnTo>
                <a:lnTo>
                  <a:pt x="122975" y="852270"/>
                </a:lnTo>
                <a:lnTo>
                  <a:pt x="80904" y="817774"/>
                </a:lnTo>
                <a:lnTo>
                  <a:pt x="46408" y="775704"/>
                </a:lnTo>
                <a:lnTo>
                  <a:pt x="21026" y="728161"/>
                </a:lnTo>
                <a:lnTo>
                  <a:pt x="5356" y="676594"/>
                </a:lnTo>
                <a:lnTo>
                  <a:pt x="0" y="622454"/>
                </a:lnTo>
                <a:lnTo>
                  <a:pt x="0" y="276224"/>
                </a:lnTo>
                <a:lnTo>
                  <a:pt x="5356" y="222084"/>
                </a:lnTo>
                <a:lnTo>
                  <a:pt x="21026" y="170518"/>
                </a:lnTo>
                <a:lnTo>
                  <a:pt x="46408" y="122975"/>
                </a:lnTo>
                <a:lnTo>
                  <a:pt x="80904" y="80904"/>
                </a:lnTo>
                <a:lnTo>
                  <a:pt x="122975" y="46409"/>
                </a:lnTo>
                <a:lnTo>
                  <a:pt x="170518" y="21026"/>
                </a:lnTo>
                <a:lnTo>
                  <a:pt x="222084" y="5356"/>
                </a:lnTo>
                <a:lnTo>
                  <a:pt x="276224" y="0"/>
                </a:lnTo>
                <a:lnTo>
                  <a:pt x="3397794" y="0"/>
                </a:lnTo>
                <a:lnTo>
                  <a:pt x="3451935" y="5356"/>
                </a:lnTo>
                <a:lnTo>
                  <a:pt x="3503501" y="21026"/>
                </a:lnTo>
                <a:lnTo>
                  <a:pt x="3551044" y="46409"/>
                </a:lnTo>
                <a:lnTo>
                  <a:pt x="3593115" y="80904"/>
                </a:lnTo>
                <a:lnTo>
                  <a:pt x="3627610" y="122975"/>
                </a:lnTo>
                <a:lnTo>
                  <a:pt x="3652993" y="170518"/>
                </a:lnTo>
                <a:lnTo>
                  <a:pt x="3668662" y="222084"/>
                </a:lnTo>
                <a:lnTo>
                  <a:pt x="3674019" y="276224"/>
                </a:lnTo>
                <a:lnTo>
                  <a:pt x="3674019" y="622454"/>
                </a:lnTo>
                <a:lnTo>
                  <a:pt x="3668662" y="676594"/>
                </a:lnTo>
                <a:lnTo>
                  <a:pt x="3652993" y="728161"/>
                </a:lnTo>
                <a:lnTo>
                  <a:pt x="3627610" y="775704"/>
                </a:lnTo>
                <a:lnTo>
                  <a:pt x="3593115" y="817774"/>
                </a:lnTo>
                <a:lnTo>
                  <a:pt x="3551044" y="852270"/>
                </a:lnTo>
                <a:lnTo>
                  <a:pt x="3503501" y="877653"/>
                </a:lnTo>
                <a:lnTo>
                  <a:pt x="3451935" y="893322"/>
                </a:lnTo>
                <a:lnTo>
                  <a:pt x="3397794" y="898679"/>
                </a:lnTo>
                <a:close/>
              </a:path>
            </a:pathLst>
          </a:custGeom>
          <a:solidFill>
            <a:srgbClr val="EDF4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556564" y="2529094"/>
            <a:ext cx="3780154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404860"/>
                </a:solidFill>
                <a:latin typeface="Arial"/>
                <a:cs typeface="Arial"/>
              </a:rPr>
              <a:t>Дедлайн</a:t>
            </a:r>
            <a:r>
              <a:rPr sz="2100" b="1" spc="80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404860"/>
                </a:solidFill>
                <a:latin typeface="Arial"/>
                <a:cs typeface="Arial"/>
              </a:rPr>
              <a:t>найму</a:t>
            </a:r>
            <a:r>
              <a:rPr sz="2100" b="1" spc="80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404860"/>
                </a:solidFill>
                <a:latin typeface="Arial"/>
                <a:cs typeface="Arial"/>
              </a:rPr>
              <a:t>працівників</a:t>
            </a:r>
            <a:endParaRPr sz="2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32666" y="2516330"/>
            <a:ext cx="3073400" cy="71120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2100" b="1" dirty="0">
                <a:solidFill>
                  <a:srgbClr val="404860"/>
                </a:solidFill>
                <a:latin typeface="Arial"/>
                <a:cs typeface="Arial"/>
              </a:rPr>
              <a:t>Тривалість</a:t>
            </a:r>
            <a:r>
              <a:rPr sz="2100" b="1" spc="50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404860"/>
                </a:solidFill>
                <a:latin typeface="Arial"/>
                <a:cs typeface="Arial"/>
              </a:rPr>
              <a:t>утримання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2100" spc="135" dirty="0">
                <a:solidFill>
                  <a:srgbClr val="404860"/>
                </a:solidFill>
                <a:latin typeface="Trebuchet MS"/>
                <a:cs typeface="Trebuchet MS"/>
              </a:rPr>
              <a:t>та</a:t>
            </a:r>
            <a:r>
              <a:rPr sz="2100" spc="-4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100" spc="85" dirty="0">
                <a:solidFill>
                  <a:srgbClr val="404860"/>
                </a:solidFill>
                <a:latin typeface="Trebuchet MS"/>
                <a:cs typeface="Trebuchet MS"/>
              </a:rPr>
              <a:t>«Правило</a:t>
            </a:r>
            <a:r>
              <a:rPr sz="2100" spc="-4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100" spc="35" dirty="0">
                <a:solidFill>
                  <a:srgbClr val="404860"/>
                </a:solidFill>
                <a:latin typeface="Trebuchet MS"/>
                <a:cs typeface="Trebuchet MS"/>
              </a:rPr>
              <a:t>заміни»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28700" y="6857255"/>
            <a:ext cx="5121275" cy="0"/>
          </a:xfrm>
          <a:custGeom>
            <a:avLst/>
            <a:gdLst/>
            <a:ahLst/>
            <a:cxnLst/>
            <a:rect l="l" t="t" r="r" b="b"/>
            <a:pathLst>
              <a:path w="5121275">
                <a:moveTo>
                  <a:pt x="0" y="0"/>
                </a:moveTo>
                <a:lnTo>
                  <a:pt x="5121263" y="0"/>
                </a:lnTo>
              </a:path>
            </a:pathLst>
          </a:custGeom>
          <a:ln w="38099">
            <a:solidFill>
              <a:srgbClr val="4048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49910" y="6560573"/>
            <a:ext cx="5490845" cy="0"/>
          </a:xfrm>
          <a:custGeom>
            <a:avLst/>
            <a:gdLst/>
            <a:ahLst/>
            <a:cxnLst/>
            <a:rect l="l" t="t" r="r" b="b"/>
            <a:pathLst>
              <a:path w="5490845">
                <a:moveTo>
                  <a:pt x="0" y="0"/>
                </a:moveTo>
                <a:lnTo>
                  <a:pt x="5490220" y="0"/>
                </a:lnTo>
              </a:path>
            </a:pathLst>
          </a:custGeom>
          <a:ln w="38099">
            <a:solidFill>
              <a:srgbClr val="4048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240076" y="4052391"/>
            <a:ext cx="5019675" cy="5411470"/>
          </a:xfrm>
          <a:custGeom>
            <a:avLst/>
            <a:gdLst/>
            <a:ahLst/>
            <a:cxnLst/>
            <a:rect l="l" t="t" r="r" b="b"/>
            <a:pathLst>
              <a:path w="5019675" h="5411470">
                <a:moveTo>
                  <a:pt x="4720708" y="5411348"/>
                </a:moveTo>
                <a:lnTo>
                  <a:pt x="298514" y="5411348"/>
                </a:lnTo>
                <a:lnTo>
                  <a:pt x="284111" y="5410291"/>
                </a:lnTo>
                <a:lnTo>
                  <a:pt x="237091" y="5399791"/>
                </a:lnTo>
                <a:lnTo>
                  <a:pt x="192832" y="5382921"/>
                </a:lnTo>
                <a:lnTo>
                  <a:pt x="151848" y="5360197"/>
                </a:lnTo>
                <a:lnTo>
                  <a:pt x="114656" y="5332135"/>
                </a:lnTo>
                <a:lnTo>
                  <a:pt x="81771" y="5299249"/>
                </a:lnTo>
                <a:lnTo>
                  <a:pt x="53708" y="5262057"/>
                </a:lnTo>
                <a:lnTo>
                  <a:pt x="30984" y="5221073"/>
                </a:lnTo>
                <a:lnTo>
                  <a:pt x="14114" y="5176814"/>
                </a:lnTo>
                <a:lnTo>
                  <a:pt x="3614" y="5129794"/>
                </a:lnTo>
                <a:lnTo>
                  <a:pt x="0" y="5080531"/>
                </a:lnTo>
                <a:lnTo>
                  <a:pt x="0" y="333375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5" y="0"/>
                </a:lnTo>
                <a:lnTo>
                  <a:pt x="4685847" y="0"/>
                </a:lnTo>
                <a:lnTo>
                  <a:pt x="4735111" y="3614"/>
                </a:lnTo>
                <a:lnTo>
                  <a:pt x="4782131" y="14114"/>
                </a:lnTo>
                <a:lnTo>
                  <a:pt x="4826390" y="30984"/>
                </a:lnTo>
                <a:lnTo>
                  <a:pt x="4867374" y="53708"/>
                </a:lnTo>
                <a:lnTo>
                  <a:pt x="4904566" y="81771"/>
                </a:lnTo>
                <a:lnTo>
                  <a:pt x="4937451" y="114656"/>
                </a:lnTo>
                <a:lnTo>
                  <a:pt x="4965514" y="151848"/>
                </a:lnTo>
                <a:lnTo>
                  <a:pt x="4988238" y="192832"/>
                </a:lnTo>
                <a:lnTo>
                  <a:pt x="5005108" y="237091"/>
                </a:lnTo>
                <a:lnTo>
                  <a:pt x="5015608" y="284111"/>
                </a:lnTo>
                <a:lnTo>
                  <a:pt x="5019222" y="333375"/>
                </a:lnTo>
                <a:lnTo>
                  <a:pt x="5019222" y="5080531"/>
                </a:lnTo>
                <a:lnTo>
                  <a:pt x="5015608" y="5129794"/>
                </a:lnTo>
                <a:lnTo>
                  <a:pt x="5005108" y="5176814"/>
                </a:lnTo>
                <a:lnTo>
                  <a:pt x="4988238" y="5221073"/>
                </a:lnTo>
                <a:lnTo>
                  <a:pt x="4965514" y="5262057"/>
                </a:lnTo>
                <a:lnTo>
                  <a:pt x="4937451" y="5299249"/>
                </a:lnTo>
                <a:lnTo>
                  <a:pt x="4904566" y="5332135"/>
                </a:lnTo>
                <a:lnTo>
                  <a:pt x="4867374" y="5360197"/>
                </a:lnTo>
                <a:lnTo>
                  <a:pt x="4826390" y="5382921"/>
                </a:lnTo>
                <a:lnTo>
                  <a:pt x="4782131" y="5399791"/>
                </a:lnTo>
                <a:lnTo>
                  <a:pt x="4735111" y="5410291"/>
                </a:lnTo>
                <a:lnTo>
                  <a:pt x="4720708" y="5411348"/>
                </a:lnTo>
                <a:close/>
              </a:path>
            </a:pathLst>
          </a:custGeom>
          <a:solidFill>
            <a:srgbClr val="123D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2575888" y="5910937"/>
            <a:ext cx="4411980" cy="3224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70" dirty="0">
                <a:solidFill>
                  <a:srgbClr val="FED500"/>
                </a:solidFill>
                <a:latin typeface="Arial"/>
                <a:cs typeface="Arial"/>
              </a:rPr>
              <a:t>Категорично</a:t>
            </a:r>
            <a:r>
              <a:rPr sz="2700" b="1" spc="-125" dirty="0">
                <a:solidFill>
                  <a:srgbClr val="FED500"/>
                </a:solidFill>
                <a:latin typeface="Arial"/>
                <a:cs typeface="Arial"/>
              </a:rPr>
              <a:t> </a:t>
            </a:r>
            <a:r>
              <a:rPr sz="2700" b="1" spc="-10" dirty="0">
                <a:solidFill>
                  <a:srgbClr val="FED500"/>
                </a:solidFill>
                <a:latin typeface="Arial"/>
                <a:cs typeface="Arial"/>
              </a:rPr>
              <a:t>заборонено</a:t>
            </a:r>
            <a:endParaRPr sz="2700">
              <a:latin typeface="Arial"/>
              <a:cs typeface="Arial"/>
            </a:endParaRPr>
          </a:p>
          <a:p>
            <a:pPr marL="12700" marR="280035">
              <a:lnSpc>
                <a:spcPts val="2470"/>
              </a:lnSpc>
              <a:spcBef>
                <a:spcPts val="2205"/>
              </a:spcBef>
            </a:pP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фіктивне</a:t>
            </a:r>
            <a:r>
              <a:rPr sz="22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Arial"/>
                <a:cs typeface="Arial"/>
              </a:rPr>
              <a:t>працевлаштування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або</a:t>
            </a:r>
            <a:r>
              <a:rPr sz="22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найм</a:t>
            </a:r>
            <a:r>
              <a:rPr sz="22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осіб,</a:t>
            </a:r>
            <a:r>
              <a:rPr sz="22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які</a:t>
            </a:r>
            <a:r>
              <a:rPr sz="22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85" dirty="0">
                <a:solidFill>
                  <a:srgbClr val="FFFFFF"/>
                </a:solidFill>
                <a:latin typeface="Arial"/>
                <a:cs typeface="Arial"/>
              </a:rPr>
              <a:t>вже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перебували</a:t>
            </a:r>
            <a:r>
              <a:rPr sz="22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6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22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Arial"/>
                <a:cs typeface="Arial"/>
              </a:rPr>
              <a:t>трудових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відносинах </a:t>
            </a:r>
            <a:r>
              <a:rPr sz="2200" spc="80" dirty="0">
                <a:solidFill>
                  <a:srgbClr val="FFFFFF"/>
                </a:solidFill>
                <a:latin typeface="Trebuchet MS"/>
                <a:cs typeface="Trebuchet MS"/>
              </a:rPr>
              <a:t>з</a:t>
            </a:r>
            <a:r>
              <a:rPr sz="22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95" dirty="0">
                <a:solidFill>
                  <a:srgbClr val="FFFFFF"/>
                </a:solidFill>
                <a:latin typeface="Trebuchet MS"/>
                <a:cs typeface="Trebuchet MS"/>
              </a:rPr>
              <a:t>отримувачем </a:t>
            </a:r>
            <a:r>
              <a:rPr sz="2200" spc="100" dirty="0">
                <a:solidFill>
                  <a:srgbClr val="FFFFFF"/>
                </a:solidFill>
                <a:latin typeface="Trebuchet MS"/>
                <a:cs typeface="Trebuchet MS"/>
              </a:rPr>
              <a:t>гранту</a:t>
            </a:r>
            <a:r>
              <a:rPr sz="22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05" dirty="0">
                <a:solidFill>
                  <a:srgbClr val="FFFFFF"/>
                </a:solidFill>
                <a:latin typeface="Trebuchet MS"/>
                <a:cs typeface="Trebuchet MS"/>
              </a:rPr>
              <a:t>протягом</a:t>
            </a:r>
            <a:r>
              <a:rPr sz="22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65" dirty="0">
                <a:solidFill>
                  <a:srgbClr val="FFFFFF"/>
                </a:solidFill>
                <a:latin typeface="Trebuchet MS"/>
                <a:cs typeface="Trebuchet MS"/>
              </a:rPr>
              <a:t>останніх</a:t>
            </a:r>
            <a:r>
              <a:rPr sz="22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45" dirty="0">
                <a:solidFill>
                  <a:srgbClr val="FFFFFF"/>
                </a:solidFill>
                <a:latin typeface="Trebuchet MS"/>
                <a:cs typeface="Trebuchet MS"/>
              </a:rPr>
              <a:t>180 </a:t>
            </a:r>
            <a:r>
              <a:rPr sz="2200" spc="65" dirty="0">
                <a:solidFill>
                  <a:srgbClr val="FFFFFF"/>
                </a:solidFill>
                <a:latin typeface="Trebuchet MS"/>
                <a:cs typeface="Trebuchet MS"/>
              </a:rPr>
              <a:t>календарних</a:t>
            </a:r>
            <a:r>
              <a:rPr sz="22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FFFFFF"/>
                </a:solidFill>
                <a:latin typeface="Trebuchet MS"/>
                <a:cs typeface="Trebuchet MS"/>
              </a:rPr>
              <a:t>днів,</a:t>
            </a:r>
            <a:r>
              <a:rPr sz="22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30" dirty="0">
                <a:solidFill>
                  <a:srgbClr val="FFFFFF"/>
                </a:solidFill>
                <a:latin typeface="Trebuchet MS"/>
                <a:cs typeface="Trebuchet MS"/>
              </a:rPr>
              <a:t>що </a:t>
            </a:r>
            <a:r>
              <a:rPr sz="2200" spc="105" dirty="0">
                <a:solidFill>
                  <a:srgbClr val="FFFFFF"/>
                </a:solidFill>
                <a:latin typeface="Trebuchet MS"/>
                <a:cs typeface="Trebuchet MS"/>
              </a:rPr>
              <a:t>передують</a:t>
            </a:r>
            <a:r>
              <a:rPr sz="22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05" dirty="0">
                <a:solidFill>
                  <a:srgbClr val="FFFFFF"/>
                </a:solidFill>
                <a:latin typeface="Trebuchet MS"/>
                <a:cs typeface="Trebuchet MS"/>
              </a:rPr>
              <a:t>дню</a:t>
            </a:r>
            <a:r>
              <a:rPr sz="22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FFFFFF"/>
                </a:solidFill>
                <a:latin typeface="Trebuchet MS"/>
                <a:cs typeface="Trebuchet MS"/>
              </a:rPr>
              <a:t>їх</a:t>
            </a:r>
            <a:r>
              <a:rPr sz="22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85" dirty="0">
                <a:solidFill>
                  <a:srgbClr val="FFFFFF"/>
                </a:solidFill>
                <a:latin typeface="Trebuchet MS"/>
                <a:cs typeface="Trebuchet MS"/>
              </a:rPr>
              <a:t>поточного працевлаштування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2514364" y="4299041"/>
            <a:ext cx="4545330" cy="574675"/>
          </a:xfrm>
          <a:custGeom>
            <a:avLst/>
            <a:gdLst/>
            <a:ahLst/>
            <a:cxnLst/>
            <a:rect l="l" t="t" r="r" b="b"/>
            <a:pathLst>
              <a:path w="4545330" h="574675">
                <a:moveTo>
                  <a:pt x="4257580" y="574274"/>
                </a:moveTo>
                <a:lnTo>
                  <a:pt x="287137" y="574274"/>
                </a:lnTo>
                <a:lnTo>
                  <a:pt x="240562" y="570515"/>
                </a:lnTo>
                <a:lnTo>
                  <a:pt x="196379" y="559635"/>
                </a:lnTo>
                <a:lnTo>
                  <a:pt x="155181" y="542224"/>
                </a:lnTo>
                <a:lnTo>
                  <a:pt x="117557" y="518873"/>
                </a:lnTo>
                <a:lnTo>
                  <a:pt x="84100" y="490173"/>
                </a:lnTo>
                <a:lnTo>
                  <a:pt x="55400" y="456716"/>
                </a:lnTo>
                <a:lnTo>
                  <a:pt x="32049" y="419093"/>
                </a:lnTo>
                <a:lnTo>
                  <a:pt x="14638" y="377894"/>
                </a:lnTo>
                <a:lnTo>
                  <a:pt x="3758" y="333712"/>
                </a:lnTo>
                <a:lnTo>
                  <a:pt x="0" y="287137"/>
                </a:lnTo>
                <a:lnTo>
                  <a:pt x="3758" y="240561"/>
                </a:lnTo>
                <a:lnTo>
                  <a:pt x="14638" y="196379"/>
                </a:lnTo>
                <a:lnTo>
                  <a:pt x="32049" y="155180"/>
                </a:lnTo>
                <a:lnTo>
                  <a:pt x="55400" y="117557"/>
                </a:lnTo>
                <a:lnTo>
                  <a:pt x="84100" y="84100"/>
                </a:lnTo>
                <a:lnTo>
                  <a:pt x="117557" y="55400"/>
                </a:lnTo>
                <a:lnTo>
                  <a:pt x="155181" y="32049"/>
                </a:lnTo>
                <a:lnTo>
                  <a:pt x="196379" y="14638"/>
                </a:lnTo>
                <a:lnTo>
                  <a:pt x="240562" y="3758"/>
                </a:lnTo>
                <a:lnTo>
                  <a:pt x="287137" y="0"/>
                </a:lnTo>
                <a:lnTo>
                  <a:pt x="4257580" y="0"/>
                </a:lnTo>
                <a:lnTo>
                  <a:pt x="4304156" y="3758"/>
                </a:lnTo>
                <a:lnTo>
                  <a:pt x="4348338" y="14638"/>
                </a:lnTo>
                <a:lnTo>
                  <a:pt x="4389536" y="32049"/>
                </a:lnTo>
                <a:lnTo>
                  <a:pt x="4427160" y="55400"/>
                </a:lnTo>
                <a:lnTo>
                  <a:pt x="4460617" y="84100"/>
                </a:lnTo>
                <a:lnTo>
                  <a:pt x="4489317" y="117557"/>
                </a:lnTo>
                <a:lnTo>
                  <a:pt x="4512668" y="155180"/>
                </a:lnTo>
                <a:lnTo>
                  <a:pt x="4530079" y="196379"/>
                </a:lnTo>
                <a:lnTo>
                  <a:pt x="4540959" y="240561"/>
                </a:lnTo>
                <a:lnTo>
                  <a:pt x="4544718" y="287137"/>
                </a:lnTo>
                <a:lnTo>
                  <a:pt x="4540959" y="333712"/>
                </a:lnTo>
                <a:lnTo>
                  <a:pt x="4530079" y="377894"/>
                </a:lnTo>
                <a:lnTo>
                  <a:pt x="4512668" y="419093"/>
                </a:lnTo>
                <a:lnTo>
                  <a:pt x="4489317" y="456716"/>
                </a:lnTo>
                <a:lnTo>
                  <a:pt x="4460617" y="490173"/>
                </a:lnTo>
                <a:lnTo>
                  <a:pt x="4427160" y="518873"/>
                </a:lnTo>
                <a:lnTo>
                  <a:pt x="4389536" y="542224"/>
                </a:lnTo>
                <a:lnTo>
                  <a:pt x="4348338" y="559635"/>
                </a:lnTo>
                <a:lnTo>
                  <a:pt x="4304156" y="570515"/>
                </a:lnTo>
                <a:lnTo>
                  <a:pt x="4257580" y="574274"/>
                </a:lnTo>
                <a:close/>
              </a:path>
            </a:pathLst>
          </a:custGeom>
          <a:solidFill>
            <a:srgbClr val="EDF4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2744725" y="4401551"/>
            <a:ext cx="4043045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10" dirty="0">
                <a:solidFill>
                  <a:srgbClr val="404860"/>
                </a:solidFill>
                <a:latin typeface="Arial"/>
                <a:cs typeface="Arial"/>
              </a:rPr>
              <a:t>Антикорупційний</a:t>
            </a:r>
            <a:r>
              <a:rPr sz="2100" b="1" spc="240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spc="40" dirty="0">
                <a:solidFill>
                  <a:srgbClr val="404860"/>
                </a:solidFill>
                <a:latin typeface="Arial"/>
                <a:cs typeface="Arial"/>
              </a:rPr>
              <a:t>запобіжник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16000" y="783676"/>
            <a:ext cx="7592059" cy="14490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5580"/>
              </a:lnSpc>
              <a:spcBef>
                <a:spcPts val="135"/>
              </a:spcBef>
            </a:pPr>
            <a:r>
              <a:rPr b="0" spc="245" dirty="0">
                <a:latin typeface="Trebuchet MS"/>
                <a:cs typeface="Trebuchet MS"/>
              </a:rPr>
              <a:t>Баланс</a:t>
            </a:r>
            <a:r>
              <a:rPr b="0" spc="-80" dirty="0">
                <a:latin typeface="Trebuchet MS"/>
                <a:cs typeface="Trebuchet MS"/>
              </a:rPr>
              <a:t> </a:t>
            </a:r>
            <a:r>
              <a:rPr b="0" spc="105" dirty="0">
                <a:latin typeface="Trebuchet MS"/>
                <a:cs typeface="Trebuchet MS"/>
              </a:rPr>
              <a:t>відповідальності:</a:t>
            </a:r>
          </a:p>
          <a:p>
            <a:pPr marL="12700">
              <a:lnSpc>
                <a:spcPts val="5580"/>
              </a:lnSpc>
            </a:pPr>
            <a:r>
              <a:rPr spc="90" dirty="0"/>
              <a:t>Окупність</a:t>
            </a:r>
            <a:r>
              <a:rPr spc="-204" dirty="0"/>
              <a:t> </a:t>
            </a:r>
            <a:r>
              <a:rPr spc="75" dirty="0"/>
              <a:t>інвестицій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28700" y="2737150"/>
            <a:ext cx="6767195" cy="6521450"/>
            <a:chOff x="1028700" y="2737150"/>
            <a:chExt cx="6767195" cy="6521450"/>
          </a:xfrm>
        </p:grpSpPr>
        <p:sp>
          <p:nvSpPr>
            <p:cNvPr id="4" name="object 4"/>
            <p:cNvSpPr/>
            <p:nvPr/>
          </p:nvSpPr>
          <p:spPr>
            <a:xfrm>
              <a:off x="1028700" y="2737150"/>
              <a:ext cx="6767195" cy="6521450"/>
            </a:xfrm>
            <a:custGeom>
              <a:avLst/>
              <a:gdLst/>
              <a:ahLst/>
              <a:cxnLst/>
              <a:rect l="l" t="t" r="r" b="b"/>
              <a:pathLst>
                <a:path w="6767195" h="6521450">
                  <a:moveTo>
                    <a:pt x="6433777" y="6521149"/>
                  </a:moveTo>
                  <a:lnTo>
                    <a:pt x="333374" y="6521149"/>
                  </a:lnTo>
                  <a:lnTo>
                    <a:pt x="280908" y="6516996"/>
                  </a:lnTo>
                  <a:lnTo>
                    <a:pt x="230207" y="6504785"/>
                  </a:lnTo>
                  <a:lnTo>
                    <a:pt x="182165" y="6484885"/>
                  </a:lnTo>
                  <a:lnTo>
                    <a:pt x="137679" y="6457669"/>
                  </a:lnTo>
                  <a:lnTo>
                    <a:pt x="97643" y="6423506"/>
                  </a:lnTo>
                  <a:lnTo>
                    <a:pt x="63480" y="6383471"/>
                  </a:lnTo>
                  <a:lnTo>
                    <a:pt x="36264" y="6338984"/>
                  </a:lnTo>
                  <a:lnTo>
                    <a:pt x="16364" y="6290942"/>
                  </a:lnTo>
                  <a:lnTo>
                    <a:pt x="4152" y="6240240"/>
                  </a:lnTo>
                  <a:lnTo>
                    <a:pt x="0" y="6187774"/>
                  </a:lnTo>
                  <a:lnTo>
                    <a:pt x="0" y="333374"/>
                  </a:lnTo>
                  <a:lnTo>
                    <a:pt x="4152" y="280908"/>
                  </a:lnTo>
                  <a:lnTo>
                    <a:pt x="16364" y="230207"/>
                  </a:lnTo>
                  <a:lnTo>
                    <a:pt x="36264" y="182165"/>
                  </a:lnTo>
                  <a:lnTo>
                    <a:pt x="63480" y="137679"/>
                  </a:lnTo>
                  <a:lnTo>
                    <a:pt x="97643" y="97643"/>
                  </a:lnTo>
                  <a:lnTo>
                    <a:pt x="137679" y="63480"/>
                  </a:lnTo>
                  <a:lnTo>
                    <a:pt x="182165" y="36264"/>
                  </a:lnTo>
                  <a:lnTo>
                    <a:pt x="230207" y="16364"/>
                  </a:lnTo>
                  <a:lnTo>
                    <a:pt x="280908" y="4152"/>
                  </a:lnTo>
                  <a:lnTo>
                    <a:pt x="333374" y="0"/>
                  </a:lnTo>
                  <a:lnTo>
                    <a:pt x="6433777" y="0"/>
                  </a:lnTo>
                  <a:lnTo>
                    <a:pt x="6486243" y="4152"/>
                  </a:lnTo>
                  <a:lnTo>
                    <a:pt x="6536945" y="16364"/>
                  </a:lnTo>
                  <a:lnTo>
                    <a:pt x="6584986" y="36264"/>
                  </a:lnTo>
                  <a:lnTo>
                    <a:pt x="6629473" y="63480"/>
                  </a:lnTo>
                  <a:lnTo>
                    <a:pt x="6669509" y="97643"/>
                  </a:lnTo>
                  <a:lnTo>
                    <a:pt x="6703671" y="137679"/>
                  </a:lnTo>
                  <a:lnTo>
                    <a:pt x="6730888" y="182165"/>
                  </a:lnTo>
                  <a:lnTo>
                    <a:pt x="6750787" y="230207"/>
                  </a:lnTo>
                  <a:lnTo>
                    <a:pt x="6762999" y="280908"/>
                  </a:lnTo>
                  <a:lnTo>
                    <a:pt x="6767152" y="333374"/>
                  </a:lnTo>
                  <a:lnTo>
                    <a:pt x="6767152" y="6187774"/>
                  </a:lnTo>
                  <a:lnTo>
                    <a:pt x="6762999" y="6240240"/>
                  </a:lnTo>
                  <a:lnTo>
                    <a:pt x="6750787" y="6290942"/>
                  </a:lnTo>
                  <a:lnTo>
                    <a:pt x="6730888" y="6338984"/>
                  </a:lnTo>
                  <a:lnTo>
                    <a:pt x="6703671" y="6383471"/>
                  </a:lnTo>
                  <a:lnTo>
                    <a:pt x="6669509" y="6423506"/>
                  </a:lnTo>
                  <a:lnTo>
                    <a:pt x="6629473" y="6457669"/>
                  </a:lnTo>
                  <a:lnTo>
                    <a:pt x="6584986" y="6484885"/>
                  </a:lnTo>
                  <a:lnTo>
                    <a:pt x="6536945" y="6504785"/>
                  </a:lnTo>
                  <a:lnTo>
                    <a:pt x="6486243" y="6516996"/>
                  </a:lnTo>
                  <a:lnTo>
                    <a:pt x="6433777" y="65211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28861" y="3153566"/>
              <a:ext cx="3232150" cy="703580"/>
            </a:xfrm>
            <a:custGeom>
              <a:avLst/>
              <a:gdLst/>
              <a:ahLst/>
              <a:cxnLst/>
              <a:rect l="l" t="t" r="r" b="b"/>
              <a:pathLst>
                <a:path w="3232150" h="703579">
                  <a:moveTo>
                    <a:pt x="2955928" y="702970"/>
                  </a:moveTo>
                  <a:lnTo>
                    <a:pt x="276225" y="702970"/>
                  </a:lnTo>
                  <a:lnTo>
                    <a:pt x="226573" y="698520"/>
                  </a:lnTo>
                  <a:lnTo>
                    <a:pt x="179841" y="685689"/>
                  </a:lnTo>
                  <a:lnTo>
                    <a:pt x="136808" y="665258"/>
                  </a:lnTo>
                  <a:lnTo>
                    <a:pt x="98256" y="638006"/>
                  </a:lnTo>
                  <a:lnTo>
                    <a:pt x="64964" y="604714"/>
                  </a:lnTo>
                  <a:lnTo>
                    <a:pt x="37712" y="566162"/>
                  </a:lnTo>
                  <a:lnTo>
                    <a:pt x="17281" y="523129"/>
                  </a:lnTo>
                  <a:lnTo>
                    <a:pt x="4450" y="476397"/>
                  </a:lnTo>
                  <a:lnTo>
                    <a:pt x="0" y="426746"/>
                  </a:lnTo>
                  <a:lnTo>
                    <a:pt x="0" y="276225"/>
                  </a:lnTo>
                  <a:lnTo>
                    <a:pt x="4450" y="226573"/>
                  </a:lnTo>
                  <a:lnTo>
                    <a:pt x="17281" y="179841"/>
                  </a:lnTo>
                  <a:lnTo>
                    <a:pt x="37712" y="136809"/>
                  </a:lnTo>
                  <a:lnTo>
                    <a:pt x="64964" y="98256"/>
                  </a:lnTo>
                  <a:lnTo>
                    <a:pt x="98256" y="64964"/>
                  </a:lnTo>
                  <a:lnTo>
                    <a:pt x="136808" y="37712"/>
                  </a:lnTo>
                  <a:lnTo>
                    <a:pt x="179841" y="17281"/>
                  </a:lnTo>
                  <a:lnTo>
                    <a:pt x="226573" y="4450"/>
                  </a:lnTo>
                  <a:lnTo>
                    <a:pt x="276225" y="0"/>
                  </a:lnTo>
                  <a:lnTo>
                    <a:pt x="2955928" y="0"/>
                  </a:lnTo>
                  <a:lnTo>
                    <a:pt x="3005580" y="4450"/>
                  </a:lnTo>
                  <a:lnTo>
                    <a:pt x="3052312" y="17281"/>
                  </a:lnTo>
                  <a:lnTo>
                    <a:pt x="3095344" y="37712"/>
                  </a:lnTo>
                  <a:lnTo>
                    <a:pt x="3133896" y="64964"/>
                  </a:lnTo>
                  <a:lnTo>
                    <a:pt x="3167188" y="98256"/>
                  </a:lnTo>
                  <a:lnTo>
                    <a:pt x="3194440" y="136809"/>
                  </a:lnTo>
                  <a:lnTo>
                    <a:pt x="3214872" y="179841"/>
                  </a:lnTo>
                  <a:lnTo>
                    <a:pt x="3227703" y="226573"/>
                  </a:lnTo>
                  <a:lnTo>
                    <a:pt x="3232018" y="274721"/>
                  </a:lnTo>
                  <a:lnTo>
                    <a:pt x="3232018" y="428249"/>
                  </a:lnTo>
                  <a:lnTo>
                    <a:pt x="3227703" y="476397"/>
                  </a:lnTo>
                  <a:lnTo>
                    <a:pt x="3214872" y="523129"/>
                  </a:lnTo>
                  <a:lnTo>
                    <a:pt x="3194440" y="566162"/>
                  </a:lnTo>
                  <a:lnTo>
                    <a:pt x="3167188" y="604714"/>
                  </a:lnTo>
                  <a:lnTo>
                    <a:pt x="3133896" y="638006"/>
                  </a:lnTo>
                  <a:lnTo>
                    <a:pt x="3095344" y="665258"/>
                  </a:lnTo>
                  <a:lnTo>
                    <a:pt x="3052312" y="685689"/>
                  </a:lnTo>
                  <a:lnTo>
                    <a:pt x="3005580" y="698520"/>
                  </a:lnTo>
                  <a:lnTo>
                    <a:pt x="2955928" y="702970"/>
                  </a:lnTo>
                  <a:close/>
                </a:path>
              </a:pathLst>
            </a:custGeom>
            <a:solidFill>
              <a:srgbClr val="EDF4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8185715" y="2737150"/>
            <a:ext cx="8049895" cy="6521450"/>
            <a:chOff x="8185715" y="2737150"/>
            <a:chExt cx="8049895" cy="6521450"/>
          </a:xfrm>
        </p:grpSpPr>
        <p:sp>
          <p:nvSpPr>
            <p:cNvPr id="7" name="object 7"/>
            <p:cNvSpPr/>
            <p:nvPr/>
          </p:nvSpPr>
          <p:spPr>
            <a:xfrm>
              <a:off x="8185715" y="2737150"/>
              <a:ext cx="8049895" cy="6521450"/>
            </a:xfrm>
            <a:custGeom>
              <a:avLst/>
              <a:gdLst/>
              <a:ahLst/>
              <a:cxnLst/>
              <a:rect l="l" t="t" r="r" b="b"/>
              <a:pathLst>
                <a:path w="8049894" h="6521450">
                  <a:moveTo>
                    <a:pt x="7728847" y="6521149"/>
                  </a:moveTo>
                  <a:lnTo>
                    <a:pt x="333375" y="6521149"/>
                  </a:lnTo>
                  <a:lnTo>
                    <a:pt x="280908" y="6516996"/>
                  </a:lnTo>
                  <a:lnTo>
                    <a:pt x="230207" y="6504785"/>
                  </a:lnTo>
                  <a:lnTo>
                    <a:pt x="182165" y="6484885"/>
                  </a:lnTo>
                  <a:lnTo>
                    <a:pt x="137679" y="6457669"/>
                  </a:lnTo>
                  <a:lnTo>
                    <a:pt x="97643" y="6423506"/>
                  </a:lnTo>
                  <a:lnTo>
                    <a:pt x="63480" y="6383471"/>
                  </a:lnTo>
                  <a:lnTo>
                    <a:pt x="36264" y="6338984"/>
                  </a:lnTo>
                  <a:lnTo>
                    <a:pt x="16364" y="6290942"/>
                  </a:lnTo>
                  <a:lnTo>
                    <a:pt x="4153" y="6240241"/>
                  </a:lnTo>
                  <a:lnTo>
                    <a:pt x="0" y="6187774"/>
                  </a:lnTo>
                  <a:lnTo>
                    <a:pt x="0" y="333375"/>
                  </a:lnTo>
                  <a:lnTo>
                    <a:pt x="4153" y="280908"/>
                  </a:lnTo>
                  <a:lnTo>
                    <a:pt x="16364" y="230207"/>
                  </a:lnTo>
                  <a:lnTo>
                    <a:pt x="36264" y="182165"/>
                  </a:lnTo>
                  <a:lnTo>
                    <a:pt x="63480" y="137679"/>
                  </a:lnTo>
                  <a:lnTo>
                    <a:pt x="97643" y="97643"/>
                  </a:lnTo>
                  <a:lnTo>
                    <a:pt x="137679" y="63480"/>
                  </a:lnTo>
                  <a:lnTo>
                    <a:pt x="182165" y="36264"/>
                  </a:lnTo>
                  <a:lnTo>
                    <a:pt x="230207" y="16364"/>
                  </a:lnTo>
                  <a:lnTo>
                    <a:pt x="280908" y="4153"/>
                  </a:lnTo>
                  <a:lnTo>
                    <a:pt x="333375" y="0"/>
                  </a:lnTo>
                  <a:lnTo>
                    <a:pt x="7728847" y="0"/>
                  </a:lnTo>
                  <a:lnTo>
                    <a:pt x="7781313" y="4153"/>
                  </a:lnTo>
                  <a:lnTo>
                    <a:pt x="7832015" y="16364"/>
                  </a:lnTo>
                  <a:lnTo>
                    <a:pt x="7880057" y="36264"/>
                  </a:lnTo>
                  <a:lnTo>
                    <a:pt x="7924543" y="63480"/>
                  </a:lnTo>
                  <a:lnTo>
                    <a:pt x="7964579" y="97643"/>
                  </a:lnTo>
                  <a:lnTo>
                    <a:pt x="7998741" y="137679"/>
                  </a:lnTo>
                  <a:lnTo>
                    <a:pt x="8025958" y="182165"/>
                  </a:lnTo>
                  <a:lnTo>
                    <a:pt x="8045857" y="230207"/>
                  </a:lnTo>
                  <a:lnTo>
                    <a:pt x="8049543" y="245509"/>
                  </a:lnTo>
                  <a:lnTo>
                    <a:pt x="8049543" y="6275640"/>
                  </a:lnTo>
                  <a:lnTo>
                    <a:pt x="8025958" y="6338984"/>
                  </a:lnTo>
                  <a:lnTo>
                    <a:pt x="7998741" y="6383471"/>
                  </a:lnTo>
                  <a:lnTo>
                    <a:pt x="7964579" y="6423506"/>
                  </a:lnTo>
                  <a:lnTo>
                    <a:pt x="7924543" y="6457669"/>
                  </a:lnTo>
                  <a:lnTo>
                    <a:pt x="7880057" y="6484885"/>
                  </a:lnTo>
                  <a:lnTo>
                    <a:pt x="7832015" y="6504785"/>
                  </a:lnTo>
                  <a:lnTo>
                    <a:pt x="7781313" y="6516996"/>
                  </a:lnTo>
                  <a:lnTo>
                    <a:pt x="7728847" y="6521149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585877" y="3153566"/>
              <a:ext cx="3105785" cy="703580"/>
            </a:xfrm>
            <a:custGeom>
              <a:avLst/>
              <a:gdLst/>
              <a:ahLst/>
              <a:cxnLst/>
              <a:rect l="l" t="t" r="r" b="b"/>
              <a:pathLst>
                <a:path w="3105784" h="703579">
                  <a:moveTo>
                    <a:pt x="2829970" y="702970"/>
                  </a:moveTo>
                  <a:lnTo>
                    <a:pt x="276225" y="702970"/>
                  </a:lnTo>
                  <a:lnTo>
                    <a:pt x="226573" y="698520"/>
                  </a:lnTo>
                  <a:lnTo>
                    <a:pt x="179841" y="685689"/>
                  </a:lnTo>
                  <a:lnTo>
                    <a:pt x="136809" y="665258"/>
                  </a:lnTo>
                  <a:lnTo>
                    <a:pt x="98257" y="638006"/>
                  </a:lnTo>
                  <a:lnTo>
                    <a:pt x="64964" y="604714"/>
                  </a:lnTo>
                  <a:lnTo>
                    <a:pt x="37713" y="566162"/>
                  </a:lnTo>
                  <a:lnTo>
                    <a:pt x="17281" y="523129"/>
                  </a:lnTo>
                  <a:lnTo>
                    <a:pt x="4450" y="476397"/>
                  </a:lnTo>
                  <a:lnTo>
                    <a:pt x="0" y="426746"/>
                  </a:lnTo>
                  <a:lnTo>
                    <a:pt x="0" y="276225"/>
                  </a:lnTo>
                  <a:lnTo>
                    <a:pt x="4450" y="226573"/>
                  </a:lnTo>
                  <a:lnTo>
                    <a:pt x="17281" y="179841"/>
                  </a:lnTo>
                  <a:lnTo>
                    <a:pt x="37713" y="136809"/>
                  </a:lnTo>
                  <a:lnTo>
                    <a:pt x="64964" y="98256"/>
                  </a:lnTo>
                  <a:lnTo>
                    <a:pt x="98257" y="64964"/>
                  </a:lnTo>
                  <a:lnTo>
                    <a:pt x="136809" y="37712"/>
                  </a:lnTo>
                  <a:lnTo>
                    <a:pt x="179841" y="17281"/>
                  </a:lnTo>
                  <a:lnTo>
                    <a:pt x="226573" y="4450"/>
                  </a:lnTo>
                  <a:lnTo>
                    <a:pt x="276225" y="0"/>
                  </a:lnTo>
                  <a:lnTo>
                    <a:pt x="2829970" y="0"/>
                  </a:lnTo>
                  <a:lnTo>
                    <a:pt x="2879622" y="4450"/>
                  </a:lnTo>
                  <a:lnTo>
                    <a:pt x="2926354" y="17281"/>
                  </a:lnTo>
                  <a:lnTo>
                    <a:pt x="2969386" y="37712"/>
                  </a:lnTo>
                  <a:lnTo>
                    <a:pt x="3007938" y="64964"/>
                  </a:lnTo>
                  <a:lnTo>
                    <a:pt x="3041230" y="98256"/>
                  </a:lnTo>
                  <a:lnTo>
                    <a:pt x="3068482" y="136809"/>
                  </a:lnTo>
                  <a:lnTo>
                    <a:pt x="3088914" y="179841"/>
                  </a:lnTo>
                  <a:lnTo>
                    <a:pt x="3101745" y="226573"/>
                  </a:lnTo>
                  <a:lnTo>
                    <a:pt x="3105703" y="270738"/>
                  </a:lnTo>
                  <a:lnTo>
                    <a:pt x="3105703" y="432232"/>
                  </a:lnTo>
                  <a:lnTo>
                    <a:pt x="3101745" y="476397"/>
                  </a:lnTo>
                  <a:lnTo>
                    <a:pt x="3088914" y="523129"/>
                  </a:lnTo>
                  <a:lnTo>
                    <a:pt x="3068482" y="566162"/>
                  </a:lnTo>
                  <a:lnTo>
                    <a:pt x="3041230" y="604714"/>
                  </a:lnTo>
                  <a:lnTo>
                    <a:pt x="3007938" y="638006"/>
                  </a:lnTo>
                  <a:lnTo>
                    <a:pt x="2969386" y="665258"/>
                  </a:lnTo>
                  <a:lnTo>
                    <a:pt x="2926354" y="685689"/>
                  </a:lnTo>
                  <a:lnTo>
                    <a:pt x="2879622" y="698520"/>
                  </a:lnTo>
                  <a:lnTo>
                    <a:pt x="2829970" y="702970"/>
                  </a:lnTo>
                  <a:close/>
                </a:path>
              </a:pathLst>
            </a:custGeom>
            <a:solidFill>
              <a:srgbClr val="EDF4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707818" y="3311847"/>
            <a:ext cx="255016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b="1" dirty="0">
                <a:solidFill>
                  <a:srgbClr val="404860"/>
                </a:solidFill>
                <a:latin typeface="Arial"/>
                <a:cs typeface="Arial"/>
              </a:rPr>
              <a:t>Успішний</a:t>
            </a:r>
            <a:r>
              <a:rPr sz="2300" b="1" spc="50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300" b="1" spc="60" dirty="0">
                <a:solidFill>
                  <a:srgbClr val="404860"/>
                </a:solidFill>
                <a:latin typeface="Arial"/>
                <a:cs typeface="Arial"/>
              </a:rPr>
              <a:t>проєкт</a:t>
            </a:r>
            <a:endParaRPr sz="2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64834" y="3299776"/>
            <a:ext cx="246570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b="1" dirty="0">
                <a:solidFill>
                  <a:srgbClr val="404860"/>
                </a:solidFill>
                <a:latin typeface="Arial"/>
                <a:cs typeface="Arial"/>
              </a:rPr>
              <a:t>Штрафні</a:t>
            </a:r>
            <a:r>
              <a:rPr sz="2300" b="1" spc="10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300" b="1" spc="55" dirty="0">
                <a:solidFill>
                  <a:srgbClr val="404860"/>
                </a:solidFill>
                <a:latin typeface="Arial"/>
                <a:cs typeface="Arial"/>
              </a:rPr>
              <a:t>санкції</a:t>
            </a:r>
            <a:endParaRPr sz="23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24458" y="4815794"/>
            <a:ext cx="5666105" cy="39655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3420"/>
              </a:lnSpc>
              <a:spcBef>
                <a:spcPts val="114"/>
              </a:spcBef>
            </a:pPr>
            <a:r>
              <a:rPr sz="2950" b="1" spc="80" dirty="0">
                <a:solidFill>
                  <a:srgbClr val="123DCC"/>
                </a:solidFill>
                <a:latin typeface="Arial"/>
                <a:cs typeface="Arial"/>
              </a:rPr>
              <a:t>За</a:t>
            </a:r>
            <a:r>
              <a:rPr sz="2950" b="1" spc="-35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2950" b="1" dirty="0">
                <a:solidFill>
                  <a:srgbClr val="123DCC"/>
                </a:solidFill>
                <a:latin typeface="Arial"/>
                <a:cs typeface="Arial"/>
              </a:rPr>
              <a:t>період</a:t>
            </a:r>
            <a:r>
              <a:rPr sz="2950" b="1" spc="-35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2950" b="1" spc="50" dirty="0">
                <a:solidFill>
                  <a:srgbClr val="123DCC"/>
                </a:solidFill>
                <a:latin typeface="Arial"/>
                <a:cs typeface="Arial"/>
              </a:rPr>
              <a:t>реалізації</a:t>
            </a:r>
            <a:r>
              <a:rPr sz="2950" b="1" spc="-30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2950" b="1" spc="85" dirty="0">
                <a:solidFill>
                  <a:srgbClr val="123DCC"/>
                </a:solidFill>
                <a:latin typeface="Arial"/>
                <a:cs typeface="Arial"/>
              </a:rPr>
              <a:t>проєкту</a:t>
            </a:r>
            <a:endParaRPr sz="2950">
              <a:latin typeface="Arial"/>
              <a:cs typeface="Arial"/>
            </a:endParaRPr>
          </a:p>
          <a:p>
            <a:pPr marL="12700">
              <a:lnSpc>
                <a:spcPts val="3420"/>
              </a:lnSpc>
            </a:pPr>
            <a:r>
              <a:rPr sz="2950" i="1" dirty="0">
                <a:solidFill>
                  <a:srgbClr val="123DCC"/>
                </a:solidFill>
                <a:latin typeface="Trebuchet MS"/>
                <a:cs typeface="Trebuchet MS"/>
              </a:rPr>
              <a:t>(2,</a:t>
            </a:r>
            <a:r>
              <a:rPr sz="2950" i="1" spc="-70" dirty="0">
                <a:solidFill>
                  <a:srgbClr val="123DCC"/>
                </a:solidFill>
                <a:latin typeface="Trebuchet MS"/>
                <a:cs typeface="Trebuchet MS"/>
              </a:rPr>
              <a:t> </a:t>
            </a:r>
            <a:r>
              <a:rPr sz="2950" i="1" spc="325" dirty="0">
                <a:solidFill>
                  <a:srgbClr val="123DCC"/>
                </a:solidFill>
                <a:latin typeface="Trebuchet MS"/>
                <a:cs typeface="Trebuchet MS"/>
              </a:rPr>
              <a:t>3</a:t>
            </a:r>
            <a:r>
              <a:rPr sz="2950" i="1" spc="-65" dirty="0">
                <a:solidFill>
                  <a:srgbClr val="123DCC"/>
                </a:solidFill>
                <a:latin typeface="Trebuchet MS"/>
                <a:cs typeface="Trebuchet MS"/>
              </a:rPr>
              <a:t> </a:t>
            </a:r>
            <a:r>
              <a:rPr sz="2950" i="1" spc="90" dirty="0">
                <a:solidFill>
                  <a:srgbClr val="123DCC"/>
                </a:solidFill>
                <a:latin typeface="Trebuchet MS"/>
                <a:cs typeface="Trebuchet MS"/>
              </a:rPr>
              <a:t>або</a:t>
            </a:r>
            <a:r>
              <a:rPr sz="2950" i="1" spc="-65" dirty="0">
                <a:solidFill>
                  <a:srgbClr val="123DCC"/>
                </a:solidFill>
                <a:latin typeface="Trebuchet MS"/>
                <a:cs typeface="Trebuchet MS"/>
              </a:rPr>
              <a:t> </a:t>
            </a:r>
            <a:r>
              <a:rPr sz="2950" i="1" spc="245" dirty="0">
                <a:solidFill>
                  <a:srgbClr val="123DCC"/>
                </a:solidFill>
                <a:latin typeface="Trebuchet MS"/>
                <a:cs typeface="Trebuchet MS"/>
              </a:rPr>
              <a:t>5</a:t>
            </a:r>
            <a:r>
              <a:rPr sz="2950" i="1" spc="-70" dirty="0">
                <a:solidFill>
                  <a:srgbClr val="123DCC"/>
                </a:solidFill>
                <a:latin typeface="Trebuchet MS"/>
                <a:cs typeface="Trebuchet MS"/>
              </a:rPr>
              <a:t> </a:t>
            </a:r>
            <a:r>
              <a:rPr sz="2950" i="1" spc="-10" dirty="0">
                <a:solidFill>
                  <a:srgbClr val="123DCC"/>
                </a:solidFill>
                <a:latin typeface="Trebuchet MS"/>
                <a:cs typeface="Trebuchet MS"/>
              </a:rPr>
              <a:t>років)</a:t>
            </a:r>
            <a:endParaRPr sz="2950">
              <a:latin typeface="Trebuchet MS"/>
              <a:cs typeface="Trebuchet MS"/>
            </a:endParaRPr>
          </a:p>
          <a:p>
            <a:pPr marL="12700" marR="5080">
              <a:lnSpc>
                <a:spcPts val="2720"/>
              </a:lnSpc>
              <a:spcBef>
                <a:spcPts val="2470"/>
              </a:spcBef>
            </a:pPr>
            <a:r>
              <a:rPr sz="2400" spc="145" dirty="0">
                <a:solidFill>
                  <a:srgbClr val="161517"/>
                </a:solidFill>
                <a:latin typeface="Trebuchet MS"/>
                <a:cs typeface="Trebuchet MS"/>
              </a:rPr>
              <a:t>сума</a:t>
            </a:r>
            <a:r>
              <a:rPr sz="2400" spc="-3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85" dirty="0">
                <a:solidFill>
                  <a:srgbClr val="161517"/>
                </a:solidFill>
                <a:latin typeface="Trebuchet MS"/>
                <a:cs typeface="Trebuchet MS"/>
              </a:rPr>
              <a:t>сплачених</a:t>
            </a:r>
            <a:r>
              <a:rPr sz="2400" spc="-3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114" dirty="0">
                <a:solidFill>
                  <a:srgbClr val="161517"/>
                </a:solidFill>
                <a:latin typeface="Trebuchet MS"/>
                <a:cs typeface="Trebuchet MS"/>
              </a:rPr>
              <a:t>отримувачем </a:t>
            </a:r>
            <a:r>
              <a:rPr sz="2400" spc="50" dirty="0">
                <a:solidFill>
                  <a:srgbClr val="161517"/>
                </a:solidFill>
                <a:latin typeface="Trebuchet MS"/>
                <a:cs typeface="Trebuchet MS"/>
              </a:rPr>
              <a:t>податків,</a:t>
            </a:r>
            <a:r>
              <a:rPr sz="24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75" dirty="0">
                <a:solidFill>
                  <a:srgbClr val="161517"/>
                </a:solidFill>
                <a:latin typeface="Trebuchet MS"/>
                <a:cs typeface="Trebuchet MS"/>
              </a:rPr>
              <a:t>зборів</a:t>
            </a:r>
            <a:r>
              <a:rPr sz="24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155" dirty="0">
                <a:solidFill>
                  <a:srgbClr val="161517"/>
                </a:solidFill>
                <a:latin typeface="Trebuchet MS"/>
                <a:cs typeface="Trebuchet MS"/>
              </a:rPr>
              <a:t>та</a:t>
            </a:r>
            <a:r>
              <a:rPr sz="24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95" dirty="0">
                <a:solidFill>
                  <a:srgbClr val="161517"/>
                </a:solidFill>
                <a:latin typeface="Trebuchet MS"/>
                <a:cs typeface="Trebuchet MS"/>
              </a:rPr>
              <a:t>єдиного</a:t>
            </a:r>
            <a:r>
              <a:rPr sz="24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90" dirty="0">
                <a:solidFill>
                  <a:srgbClr val="161517"/>
                </a:solidFill>
                <a:latin typeface="Trebuchet MS"/>
                <a:cs typeface="Trebuchet MS"/>
              </a:rPr>
              <a:t>внеску на</a:t>
            </a:r>
            <a:r>
              <a:rPr sz="2400" spc="-4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75" dirty="0">
                <a:solidFill>
                  <a:srgbClr val="161517"/>
                </a:solidFill>
                <a:latin typeface="Trebuchet MS"/>
                <a:cs typeface="Trebuchet MS"/>
              </a:rPr>
              <a:t>загальнообов’язкове</a:t>
            </a:r>
            <a:r>
              <a:rPr sz="2400" spc="-4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105" dirty="0">
                <a:solidFill>
                  <a:srgbClr val="161517"/>
                </a:solidFill>
                <a:latin typeface="Trebuchet MS"/>
                <a:cs typeface="Trebuchet MS"/>
              </a:rPr>
              <a:t>державне </a:t>
            </a:r>
            <a:r>
              <a:rPr sz="2400" spc="90" dirty="0">
                <a:solidFill>
                  <a:srgbClr val="161517"/>
                </a:solidFill>
                <a:latin typeface="Trebuchet MS"/>
                <a:cs typeface="Trebuchet MS"/>
              </a:rPr>
              <a:t>соціальне</a:t>
            </a:r>
            <a:r>
              <a:rPr sz="24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110" dirty="0">
                <a:solidFill>
                  <a:srgbClr val="161517"/>
                </a:solidFill>
                <a:latin typeface="Trebuchet MS"/>
                <a:cs typeface="Trebuchet MS"/>
              </a:rPr>
              <a:t>страхування</a:t>
            </a:r>
            <a:r>
              <a:rPr sz="2400" spc="-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135" dirty="0">
                <a:solidFill>
                  <a:srgbClr val="161517"/>
                </a:solidFill>
                <a:latin typeface="Trebuchet MS"/>
                <a:cs typeface="Trebuchet MS"/>
              </a:rPr>
              <a:t>(ЄСВ)</a:t>
            </a:r>
            <a:r>
              <a:rPr sz="2400" spc="-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105" dirty="0">
                <a:solidFill>
                  <a:srgbClr val="161517"/>
                </a:solidFill>
                <a:latin typeface="Trebuchet MS"/>
                <a:cs typeface="Trebuchet MS"/>
              </a:rPr>
              <a:t>за</a:t>
            </a:r>
            <a:r>
              <a:rPr sz="24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80" dirty="0">
                <a:solidFill>
                  <a:srgbClr val="161517"/>
                </a:solidFill>
                <a:latin typeface="Trebuchet MS"/>
                <a:cs typeface="Trebuchet MS"/>
              </a:rPr>
              <a:t>себе </a:t>
            </a:r>
            <a:r>
              <a:rPr sz="2400" spc="155" dirty="0">
                <a:solidFill>
                  <a:srgbClr val="161517"/>
                </a:solidFill>
                <a:latin typeface="Trebuchet MS"/>
                <a:cs typeface="Trebuchet MS"/>
              </a:rPr>
              <a:t>та</a:t>
            </a:r>
            <a:r>
              <a:rPr sz="24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105" dirty="0">
                <a:solidFill>
                  <a:srgbClr val="161517"/>
                </a:solidFill>
                <a:latin typeface="Trebuchet MS"/>
                <a:cs typeface="Trebuchet MS"/>
              </a:rPr>
              <a:t>за</a:t>
            </a:r>
            <a:r>
              <a:rPr sz="24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110" dirty="0">
                <a:solidFill>
                  <a:srgbClr val="161517"/>
                </a:solidFill>
                <a:latin typeface="Trebuchet MS"/>
                <a:cs typeface="Trebuchet MS"/>
              </a:rPr>
              <a:t>працевлаштованих</a:t>
            </a:r>
            <a:r>
              <a:rPr sz="24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spc="75" dirty="0">
                <a:solidFill>
                  <a:srgbClr val="161517"/>
                </a:solidFill>
                <a:latin typeface="Trebuchet MS"/>
                <a:cs typeface="Trebuchet MS"/>
              </a:rPr>
              <a:t>найманих </a:t>
            </a:r>
            <a:r>
              <a:rPr sz="2400" spc="60" dirty="0">
                <a:solidFill>
                  <a:srgbClr val="161517"/>
                </a:solidFill>
                <a:latin typeface="Trebuchet MS"/>
                <a:cs typeface="Trebuchet MS"/>
              </a:rPr>
              <a:t>працівників</a:t>
            </a:r>
            <a:r>
              <a:rPr sz="2400" spc="-3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400" b="1" spc="60" dirty="0">
                <a:solidFill>
                  <a:srgbClr val="161517"/>
                </a:solidFill>
                <a:latin typeface="Arial"/>
                <a:cs typeface="Arial"/>
              </a:rPr>
              <a:t>має</a:t>
            </a:r>
            <a:r>
              <a:rPr sz="2400" b="1" spc="-9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161517"/>
                </a:solidFill>
                <a:latin typeface="Arial"/>
                <a:cs typeface="Arial"/>
              </a:rPr>
              <a:t>повністю </a:t>
            </a:r>
            <a:r>
              <a:rPr sz="2400" b="1" dirty="0">
                <a:solidFill>
                  <a:srgbClr val="161517"/>
                </a:solidFill>
                <a:latin typeface="Arial"/>
                <a:cs typeface="Arial"/>
              </a:rPr>
              <a:t>дорівнювати</a:t>
            </a:r>
            <a:r>
              <a:rPr sz="2400" b="1" spc="-6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61517"/>
                </a:solidFill>
                <a:latin typeface="Arial"/>
                <a:cs typeface="Arial"/>
              </a:rPr>
              <a:t>або</a:t>
            </a:r>
            <a:r>
              <a:rPr sz="2400" b="1" spc="-5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spc="35" dirty="0">
                <a:solidFill>
                  <a:srgbClr val="161517"/>
                </a:solidFill>
                <a:latin typeface="Arial"/>
                <a:cs typeface="Arial"/>
              </a:rPr>
              <a:t>перевищувати </a:t>
            </a:r>
            <a:r>
              <a:rPr sz="2400" b="1" spc="65" dirty="0">
                <a:solidFill>
                  <a:srgbClr val="161517"/>
                </a:solidFill>
                <a:latin typeface="Arial"/>
                <a:cs typeface="Arial"/>
              </a:rPr>
              <a:t>суму</a:t>
            </a:r>
            <a:r>
              <a:rPr sz="2400" b="1" spc="11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61517"/>
                </a:solidFill>
                <a:latin typeface="Arial"/>
                <a:cs typeface="Arial"/>
              </a:rPr>
              <a:t>отриманого</a:t>
            </a:r>
            <a:r>
              <a:rPr sz="2400" b="1" spc="114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00" b="1" spc="55" dirty="0">
                <a:solidFill>
                  <a:srgbClr val="161517"/>
                </a:solidFill>
                <a:latin typeface="Arial"/>
                <a:cs typeface="Arial"/>
              </a:rPr>
              <a:t>гранту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8860873" y="5511929"/>
            <a:ext cx="95250" cy="1428750"/>
            <a:chOff x="8860873" y="5511929"/>
            <a:chExt cx="95250" cy="142875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60873" y="5511929"/>
              <a:ext cx="95250" cy="9524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60873" y="6350128"/>
              <a:ext cx="95250" cy="9524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60873" y="6845428"/>
              <a:ext cx="95250" cy="9524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8581473" y="4208864"/>
            <a:ext cx="6922134" cy="46172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644525">
              <a:lnSpc>
                <a:spcPts val="3300"/>
              </a:lnSpc>
              <a:spcBef>
                <a:spcPts val="425"/>
              </a:spcBef>
            </a:pPr>
            <a:r>
              <a:rPr sz="2950" b="1" spc="145" dirty="0">
                <a:solidFill>
                  <a:srgbClr val="FED500"/>
                </a:solidFill>
                <a:latin typeface="Arial"/>
                <a:cs typeface="Arial"/>
              </a:rPr>
              <a:t>У</a:t>
            </a:r>
            <a:r>
              <a:rPr sz="2950" b="1" spc="-80" dirty="0">
                <a:solidFill>
                  <a:srgbClr val="FED500"/>
                </a:solidFill>
                <a:latin typeface="Arial"/>
                <a:cs typeface="Arial"/>
              </a:rPr>
              <a:t> </a:t>
            </a:r>
            <a:r>
              <a:rPr sz="2950" b="1" spc="50" dirty="0">
                <a:solidFill>
                  <a:srgbClr val="FED500"/>
                </a:solidFill>
                <a:latin typeface="Arial"/>
                <a:cs typeface="Arial"/>
              </a:rPr>
              <a:t>разі</a:t>
            </a:r>
            <a:r>
              <a:rPr sz="2950" b="1" spc="-80" dirty="0">
                <a:solidFill>
                  <a:srgbClr val="FED500"/>
                </a:solidFill>
                <a:latin typeface="Arial"/>
                <a:cs typeface="Arial"/>
              </a:rPr>
              <a:t> </a:t>
            </a:r>
            <a:r>
              <a:rPr sz="2950" b="1" dirty="0">
                <a:solidFill>
                  <a:srgbClr val="FED500"/>
                </a:solidFill>
                <a:latin typeface="Arial"/>
                <a:cs typeface="Arial"/>
              </a:rPr>
              <a:t>невиконання</a:t>
            </a:r>
            <a:r>
              <a:rPr sz="2950" b="1" spc="-80" dirty="0">
                <a:solidFill>
                  <a:srgbClr val="FED500"/>
                </a:solidFill>
                <a:latin typeface="Arial"/>
                <a:cs typeface="Arial"/>
              </a:rPr>
              <a:t> </a:t>
            </a:r>
            <a:r>
              <a:rPr sz="2950" b="1" spc="-10" dirty="0">
                <a:solidFill>
                  <a:srgbClr val="FED500"/>
                </a:solidFill>
                <a:latin typeface="Arial"/>
                <a:cs typeface="Arial"/>
              </a:rPr>
              <a:t>обов’язкових </a:t>
            </a:r>
            <a:r>
              <a:rPr sz="2950" b="1" dirty="0">
                <a:solidFill>
                  <a:srgbClr val="FED500"/>
                </a:solidFill>
                <a:latin typeface="Arial"/>
                <a:cs typeface="Arial"/>
              </a:rPr>
              <a:t>умов</a:t>
            </a:r>
            <a:r>
              <a:rPr sz="2950" b="1" spc="75" dirty="0">
                <a:solidFill>
                  <a:srgbClr val="FED500"/>
                </a:solidFill>
                <a:latin typeface="Arial"/>
                <a:cs typeface="Arial"/>
              </a:rPr>
              <a:t> </a:t>
            </a:r>
            <a:r>
              <a:rPr sz="2950" b="1" dirty="0">
                <a:solidFill>
                  <a:srgbClr val="FED500"/>
                </a:solidFill>
                <a:latin typeface="Arial"/>
                <a:cs typeface="Arial"/>
              </a:rPr>
              <a:t>договору</a:t>
            </a:r>
            <a:r>
              <a:rPr sz="2950" b="1" spc="75" dirty="0">
                <a:solidFill>
                  <a:srgbClr val="FED500"/>
                </a:solidFill>
                <a:latin typeface="Arial"/>
                <a:cs typeface="Arial"/>
              </a:rPr>
              <a:t> </a:t>
            </a:r>
            <a:r>
              <a:rPr sz="2950" b="1" spc="50" dirty="0">
                <a:solidFill>
                  <a:srgbClr val="FED500"/>
                </a:solidFill>
                <a:latin typeface="Arial"/>
                <a:cs typeface="Arial"/>
              </a:rPr>
              <a:t>гранту:</a:t>
            </a:r>
            <a:endParaRPr sz="2950" dirty="0">
              <a:latin typeface="Arial"/>
              <a:cs typeface="Arial"/>
            </a:endParaRPr>
          </a:p>
          <a:p>
            <a:pPr marL="534035" marR="227329">
              <a:lnSpc>
                <a:spcPts val="2700"/>
              </a:lnSpc>
              <a:spcBef>
                <a:spcPts val="2200"/>
              </a:spcBef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нестворення</a:t>
            </a: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робочих</a:t>
            </a: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60" dirty="0">
                <a:solidFill>
                  <a:srgbClr val="FFFFFF"/>
                </a:solidFill>
                <a:latin typeface="Arial"/>
                <a:cs typeface="Arial"/>
              </a:rPr>
              <a:t>місць</a:t>
            </a:r>
            <a:r>
              <a:rPr sz="2400" b="1" spc="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125" dirty="0">
                <a:solidFill>
                  <a:srgbClr val="FFFFFF"/>
                </a:solidFill>
                <a:latin typeface="Trebuchet MS"/>
                <a:cs typeface="Trebuchet MS"/>
              </a:rPr>
              <a:t>протягом</a:t>
            </a:r>
            <a:r>
              <a:rPr sz="2400" spc="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215" dirty="0">
                <a:solidFill>
                  <a:srgbClr val="FFFFFF"/>
                </a:solidFill>
                <a:latin typeface="Trebuchet MS"/>
                <a:cs typeface="Trebuchet MS"/>
              </a:rPr>
              <a:t>3 </a:t>
            </a:r>
            <a:r>
              <a:rPr sz="2400" spc="55" dirty="0">
                <a:solidFill>
                  <a:srgbClr val="FFFFFF"/>
                </a:solidFill>
                <a:latin typeface="Trebuchet MS"/>
                <a:cs typeface="Trebuchet MS"/>
              </a:rPr>
              <a:t>місяців</a:t>
            </a:r>
            <a:endParaRPr sz="2400" dirty="0">
              <a:latin typeface="Trebuchet MS"/>
              <a:cs typeface="Trebuchet MS"/>
            </a:endParaRPr>
          </a:p>
          <a:p>
            <a:pPr marL="534035">
              <a:lnSpc>
                <a:spcPct val="100000"/>
              </a:lnSpc>
              <a:spcBef>
                <a:spcPts val="960"/>
              </a:spcBef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нецільове</a:t>
            </a:r>
            <a:r>
              <a:rPr sz="2400" b="1" spc="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використання</a:t>
            </a:r>
            <a:r>
              <a:rPr sz="2400" b="1" spc="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40" dirty="0">
                <a:solidFill>
                  <a:srgbClr val="FFFFFF"/>
                </a:solidFill>
                <a:latin typeface="Arial"/>
                <a:cs typeface="Arial"/>
              </a:rPr>
              <a:t>коштів</a:t>
            </a:r>
            <a:endParaRPr sz="2400" dirty="0">
              <a:latin typeface="Arial"/>
              <a:cs typeface="Arial"/>
            </a:endParaRPr>
          </a:p>
          <a:p>
            <a:pPr marL="534035" marR="5080">
              <a:lnSpc>
                <a:spcPts val="2700"/>
              </a:lnSpc>
              <a:spcBef>
                <a:spcPts val="1260"/>
              </a:spcBef>
            </a:pPr>
            <a:r>
              <a:rPr sz="2400" spc="75" dirty="0">
                <a:solidFill>
                  <a:srgbClr val="FFFFFF"/>
                </a:solidFill>
                <a:latin typeface="Trebuchet MS"/>
                <a:cs typeface="Trebuchet MS"/>
              </a:rPr>
              <a:t>виявлення</a:t>
            </a:r>
            <a:r>
              <a:rPr sz="2400" spc="2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недостовірних</a:t>
            </a:r>
            <a:r>
              <a:rPr sz="2400" b="1" spc="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відомостей</a:t>
            </a:r>
            <a:r>
              <a:rPr sz="2400" b="1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Trebuchet MS"/>
                <a:cs typeface="Trebuchet MS"/>
              </a:rPr>
              <a:t>під </a:t>
            </a:r>
            <a:r>
              <a:rPr sz="2400" spc="120" dirty="0">
                <a:solidFill>
                  <a:srgbClr val="FFFFFF"/>
                </a:solidFill>
                <a:latin typeface="Trebuchet MS"/>
                <a:cs typeface="Trebuchet MS"/>
              </a:rPr>
              <a:t>час</a:t>
            </a:r>
            <a:r>
              <a:rPr sz="24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85" dirty="0">
                <a:solidFill>
                  <a:srgbClr val="FFFFFF"/>
                </a:solidFill>
                <a:latin typeface="Trebuchet MS"/>
                <a:cs typeface="Trebuchet MS"/>
              </a:rPr>
              <a:t>моніторингу</a:t>
            </a:r>
            <a:endParaRPr sz="2400" dirty="0">
              <a:latin typeface="Trebuchet MS"/>
              <a:cs typeface="Trebuchet MS"/>
            </a:endParaRPr>
          </a:p>
          <a:p>
            <a:pPr marL="12700" marR="555625">
              <a:lnSpc>
                <a:spcPts val="2700"/>
              </a:lnSpc>
              <a:spcBef>
                <a:spcPts val="2700"/>
              </a:spcBef>
            </a:pPr>
            <a:r>
              <a:rPr sz="2400" spc="125" dirty="0">
                <a:solidFill>
                  <a:srgbClr val="FFFFFF"/>
                </a:solidFill>
                <a:latin typeface="Trebuchet MS"/>
                <a:cs typeface="Trebuchet MS"/>
              </a:rPr>
              <a:t>отримувач</a:t>
            </a:r>
            <a:r>
              <a:rPr sz="24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95" dirty="0">
                <a:solidFill>
                  <a:srgbClr val="FFFFFF"/>
                </a:solidFill>
                <a:latin typeface="Trebuchet MS"/>
                <a:cs typeface="Trebuchet MS"/>
              </a:rPr>
              <a:t>зобов'язаний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110" dirty="0" err="1">
                <a:solidFill>
                  <a:srgbClr val="FFFFFF"/>
                </a:solidFill>
                <a:latin typeface="Trebuchet MS"/>
                <a:cs typeface="Trebuchet MS"/>
              </a:rPr>
              <a:t>повернути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uk-UA" sz="2400" spc="-10" dirty="0">
                <a:solidFill>
                  <a:srgbClr val="FFFFFF"/>
                </a:solidFill>
                <a:latin typeface="Trebuchet MS"/>
                <a:cs typeface="Trebuchet MS"/>
              </a:rPr>
              <a:t>різницю або повну </a:t>
            </a:r>
            <a:r>
              <a:rPr sz="2400" spc="130" dirty="0" err="1">
                <a:solidFill>
                  <a:srgbClr val="FFFFFF"/>
                </a:solidFill>
                <a:latin typeface="Trebuchet MS"/>
                <a:cs typeface="Trebuchet MS"/>
              </a:rPr>
              <a:t>суму</a:t>
            </a:r>
            <a:r>
              <a:rPr sz="2400" spc="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114" dirty="0" err="1">
                <a:solidFill>
                  <a:srgbClr val="FFFFFF"/>
                </a:solidFill>
                <a:latin typeface="Trebuchet MS"/>
                <a:cs typeface="Trebuchet MS"/>
              </a:rPr>
              <a:t>гранту</a:t>
            </a:r>
            <a:r>
              <a:rPr sz="24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uk-UA" sz="2400" spc="-35" dirty="0">
                <a:solidFill>
                  <a:srgbClr val="FFFFFF"/>
                </a:solidFill>
                <a:latin typeface="Trebuchet MS"/>
                <a:cs typeface="Trebuchet MS"/>
              </a:rPr>
              <a:t>у строк до двох місяців </a:t>
            </a:r>
            <a:r>
              <a:rPr sz="2400" spc="90" dirty="0" err="1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sz="24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100" dirty="0">
                <a:solidFill>
                  <a:srgbClr val="FFFFFF"/>
                </a:solidFill>
                <a:latin typeface="Trebuchet MS"/>
                <a:cs typeface="Trebuchet MS"/>
              </a:rPr>
              <a:t>рахунок</a:t>
            </a:r>
            <a:r>
              <a:rPr sz="24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70" dirty="0">
                <a:solidFill>
                  <a:srgbClr val="FFFFFF"/>
                </a:solidFill>
                <a:latin typeface="Trebuchet MS"/>
                <a:cs typeface="Trebuchet MS"/>
              </a:rPr>
              <a:t>банку</a:t>
            </a: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2843482"/>
            <a:ext cx="5135245" cy="6511290"/>
          </a:xfrm>
          <a:custGeom>
            <a:avLst/>
            <a:gdLst/>
            <a:ahLst/>
            <a:cxnLst/>
            <a:rect l="l" t="t" r="r" b="b"/>
            <a:pathLst>
              <a:path w="5135245" h="6511290">
                <a:moveTo>
                  <a:pt x="4801343" y="6510683"/>
                </a:moveTo>
                <a:lnTo>
                  <a:pt x="333375" y="6510683"/>
                </a:lnTo>
                <a:lnTo>
                  <a:pt x="284111" y="6507068"/>
                </a:lnTo>
                <a:lnTo>
                  <a:pt x="237091" y="6496568"/>
                </a:lnTo>
                <a:lnTo>
                  <a:pt x="192832" y="6479698"/>
                </a:lnTo>
                <a:lnTo>
                  <a:pt x="151848" y="6456974"/>
                </a:lnTo>
                <a:lnTo>
                  <a:pt x="114656" y="6428912"/>
                </a:lnTo>
                <a:lnTo>
                  <a:pt x="81771" y="6396026"/>
                </a:lnTo>
                <a:lnTo>
                  <a:pt x="53708" y="6358834"/>
                </a:lnTo>
                <a:lnTo>
                  <a:pt x="30984" y="6317850"/>
                </a:lnTo>
                <a:lnTo>
                  <a:pt x="14114" y="6273591"/>
                </a:lnTo>
                <a:lnTo>
                  <a:pt x="3614" y="6226572"/>
                </a:lnTo>
                <a:lnTo>
                  <a:pt x="0" y="6177308"/>
                </a:lnTo>
                <a:lnTo>
                  <a:pt x="0" y="333374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5" y="0"/>
                </a:lnTo>
                <a:lnTo>
                  <a:pt x="4801343" y="0"/>
                </a:lnTo>
                <a:lnTo>
                  <a:pt x="4850607" y="3614"/>
                </a:lnTo>
                <a:lnTo>
                  <a:pt x="4897626" y="14114"/>
                </a:lnTo>
                <a:lnTo>
                  <a:pt x="4941885" y="30984"/>
                </a:lnTo>
                <a:lnTo>
                  <a:pt x="4982869" y="53708"/>
                </a:lnTo>
                <a:lnTo>
                  <a:pt x="5020061" y="81771"/>
                </a:lnTo>
                <a:lnTo>
                  <a:pt x="5052947" y="114656"/>
                </a:lnTo>
                <a:lnTo>
                  <a:pt x="5081009" y="151848"/>
                </a:lnTo>
                <a:lnTo>
                  <a:pt x="5103733" y="192832"/>
                </a:lnTo>
                <a:lnTo>
                  <a:pt x="5120603" y="237091"/>
                </a:lnTo>
                <a:lnTo>
                  <a:pt x="5131103" y="284111"/>
                </a:lnTo>
                <a:lnTo>
                  <a:pt x="5134718" y="333374"/>
                </a:lnTo>
                <a:lnTo>
                  <a:pt x="5134718" y="6177308"/>
                </a:lnTo>
                <a:lnTo>
                  <a:pt x="5131103" y="6226572"/>
                </a:lnTo>
                <a:lnTo>
                  <a:pt x="5120603" y="6273591"/>
                </a:lnTo>
                <a:lnTo>
                  <a:pt x="5103733" y="6317850"/>
                </a:lnTo>
                <a:lnTo>
                  <a:pt x="5081009" y="6358834"/>
                </a:lnTo>
                <a:lnTo>
                  <a:pt x="5052947" y="6396026"/>
                </a:lnTo>
                <a:lnTo>
                  <a:pt x="5020061" y="6428912"/>
                </a:lnTo>
                <a:lnTo>
                  <a:pt x="4982869" y="6456974"/>
                </a:lnTo>
                <a:lnTo>
                  <a:pt x="4941885" y="6479698"/>
                </a:lnTo>
                <a:lnTo>
                  <a:pt x="4897626" y="6496568"/>
                </a:lnTo>
                <a:lnTo>
                  <a:pt x="4850607" y="6507068"/>
                </a:lnTo>
                <a:lnTo>
                  <a:pt x="4801343" y="65106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92663" y="2843482"/>
            <a:ext cx="5302885" cy="6504305"/>
          </a:xfrm>
          <a:custGeom>
            <a:avLst/>
            <a:gdLst/>
            <a:ahLst/>
            <a:cxnLst/>
            <a:rect l="l" t="t" r="r" b="b"/>
            <a:pathLst>
              <a:path w="5302884" h="6504305">
                <a:moveTo>
                  <a:pt x="5032043" y="6504056"/>
                </a:moveTo>
                <a:lnTo>
                  <a:pt x="270627" y="6504056"/>
                </a:lnTo>
                <a:lnTo>
                  <a:pt x="237091" y="6496568"/>
                </a:lnTo>
                <a:lnTo>
                  <a:pt x="192832" y="6479698"/>
                </a:lnTo>
                <a:lnTo>
                  <a:pt x="151848" y="6456973"/>
                </a:lnTo>
                <a:lnTo>
                  <a:pt x="114656" y="6428911"/>
                </a:lnTo>
                <a:lnTo>
                  <a:pt x="81771" y="6396026"/>
                </a:lnTo>
                <a:lnTo>
                  <a:pt x="53708" y="6358833"/>
                </a:lnTo>
                <a:lnTo>
                  <a:pt x="30984" y="6317850"/>
                </a:lnTo>
                <a:lnTo>
                  <a:pt x="14114" y="6273590"/>
                </a:lnTo>
                <a:lnTo>
                  <a:pt x="3614" y="6226571"/>
                </a:lnTo>
                <a:lnTo>
                  <a:pt x="0" y="6177307"/>
                </a:lnTo>
                <a:lnTo>
                  <a:pt x="0" y="333374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5" y="0"/>
                </a:lnTo>
                <a:lnTo>
                  <a:pt x="4969295" y="0"/>
                </a:lnTo>
                <a:lnTo>
                  <a:pt x="5018559" y="3614"/>
                </a:lnTo>
                <a:lnTo>
                  <a:pt x="5065578" y="14114"/>
                </a:lnTo>
                <a:lnTo>
                  <a:pt x="5109838" y="30984"/>
                </a:lnTo>
                <a:lnTo>
                  <a:pt x="5150821" y="53708"/>
                </a:lnTo>
                <a:lnTo>
                  <a:pt x="5188014" y="81771"/>
                </a:lnTo>
                <a:lnTo>
                  <a:pt x="5220899" y="114656"/>
                </a:lnTo>
                <a:lnTo>
                  <a:pt x="5248961" y="151848"/>
                </a:lnTo>
                <a:lnTo>
                  <a:pt x="5271685" y="192832"/>
                </a:lnTo>
                <a:lnTo>
                  <a:pt x="5288555" y="237091"/>
                </a:lnTo>
                <a:lnTo>
                  <a:pt x="5299056" y="284111"/>
                </a:lnTo>
                <a:lnTo>
                  <a:pt x="5302670" y="333374"/>
                </a:lnTo>
                <a:lnTo>
                  <a:pt x="5302670" y="6177307"/>
                </a:lnTo>
                <a:lnTo>
                  <a:pt x="5299056" y="6226571"/>
                </a:lnTo>
                <a:lnTo>
                  <a:pt x="5288555" y="6273590"/>
                </a:lnTo>
                <a:lnTo>
                  <a:pt x="5271685" y="6317850"/>
                </a:lnTo>
                <a:lnTo>
                  <a:pt x="5248961" y="6358833"/>
                </a:lnTo>
                <a:lnTo>
                  <a:pt x="5220899" y="6396026"/>
                </a:lnTo>
                <a:lnTo>
                  <a:pt x="5188014" y="6428911"/>
                </a:lnTo>
                <a:lnTo>
                  <a:pt x="5150821" y="6456973"/>
                </a:lnTo>
                <a:lnTo>
                  <a:pt x="5109838" y="6479698"/>
                </a:lnTo>
                <a:lnTo>
                  <a:pt x="5065578" y="6496568"/>
                </a:lnTo>
                <a:lnTo>
                  <a:pt x="5032043" y="65040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2124582" y="932832"/>
            <a:ext cx="5135245" cy="8421370"/>
            <a:chOff x="12124582" y="932832"/>
            <a:chExt cx="5135245" cy="8421370"/>
          </a:xfrm>
        </p:grpSpPr>
        <p:sp>
          <p:nvSpPr>
            <p:cNvPr id="5" name="object 5"/>
            <p:cNvSpPr/>
            <p:nvPr/>
          </p:nvSpPr>
          <p:spPr>
            <a:xfrm>
              <a:off x="12124582" y="932832"/>
              <a:ext cx="5135245" cy="8421370"/>
            </a:xfrm>
            <a:custGeom>
              <a:avLst/>
              <a:gdLst/>
              <a:ahLst/>
              <a:cxnLst/>
              <a:rect l="l" t="t" r="r" b="b"/>
              <a:pathLst>
                <a:path w="5135244" h="8421370">
                  <a:moveTo>
                    <a:pt x="4801343" y="8421333"/>
                  </a:moveTo>
                  <a:lnTo>
                    <a:pt x="333375" y="8421333"/>
                  </a:lnTo>
                  <a:lnTo>
                    <a:pt x="284111" y="8417718"/>
                  </a:lnTo>
                  <a:lnTo>
                    <a:pt x="237091" y="8407218"/>
                  </a:lnTo>
                  <a:lnTo>
                    <a:pt x="192832" y="8390348"/>
                  </a:lnTo>
                  <a:lnTo>
                    <a:pt x="151848" y="8367624"/>
                  </a:lnTo>
                  <a:lnTo>
                    <a:pt x="114656" y="8339561"/>
                  </a:lnTo>
                  <a:lnTo>
                    <a:pt x="81771" y="8306676"/>
                  </a:lnTo>
                  <a:lnTo>
                    <a:pt x="53708" y="8269484"/>
                  </a:lnTo>
                  <a:lnTo>
                    <a:pt x="30984" y="8228500"/>
                  </a:lnTo>
                  <a:lnTo>
                    <a:pt x="14114" y="8184241"/>
                  </a:lnTo>
                  <a:lnTo>
                    <a:pt x="3614" y="8137221"/>
                  </a:lnTo>
                  <a:lnTo>
                    <a:pt x="0" y="8087958"/>
                  </a:lnTo>
                  <a:lnTo>
                    <a:pt x="0" y="333375"/>
                  </a:lnTo>
                  <a:lnTo>
                    <a:pt x="3614" y="284111"/>
                  </a:lnTo>
                  <a:lnTo>
                    <a:pt x="14114" y="237091"/>
                  </a:lnTo>
                  <a:lnTo>
                    <a:pt x="30984" y="192832"/>
                  </a:lnTo>
                  <a:lnTo>
                    <a:pt x="53708" y="151848"/>
                  </a:lnTo>
                  <a:lnTo>
                    <a:pt x="81771" y="114656"/>
                  </a:lnTo>
                  <a:lnTo>
                    <a:pt x="114656" y="81771"/>
                  </a:lnTo>
                  <a:lnTo>
                    <a:pt x="151848" y="53708"/>
                  </a:lnTo>
                  <a:lnTo>
                    <a:pt x="192832" y="30984"/>
                  </a:lnTo>
                  <a:lnTo>
                    <a:pt x="237091" y="14114"/>
                  </a:lnTo>
                  <a:lnTo>
                    <a:pt x="284111" y="3614"/>
                  </a:lnTo>
                  <a:lnTo>
                    <a:pt x="333375" y="0"/>
                  </a:lnTo>
                  <a:lnTo>
                    <a:pt x="4801343" y="0"/>
                  </a:lnTo>
                  <a:lnTo>
                    <a:pt x="4850606" y="3614"/>
                  </a:lnTo>
                  <a:lnTo>
                    <a:pt x="4897626" y="14114"/>
                  </a:lnTo>
                  <a:lnTo>
                    <a:pt x="4941885" y="30984"/>
                  </a:lnTo>
                  <a:lnTo>
                    <a:pt x="4982869" y="53708"/>
                  </a:lnTo>
                  <a:lnTo>
                    <a:pt x="5020061" y="81771"/>
                  </a:lnTo>
                  <a:lnTo>
                    <a:pt x="5052946" y="114656"/>
                  </a:lnTo>
                  <a:lnTo>
                    <a:pt x="5081009" y="151848"/>
                  </a:lnTo>
                  <a:lnTo>
                    <a:pt x="5103733" y="192832"/>
                  </a:lnTo>
                  <a:lnTo>
                    <a:pt x="5120603" y="237091"/>
                  </a:lnTo>
                  <a:lnTo>
                    <a:pt x="5131103" y="284111"/>
                  </a:lnTo>
                  <a:lnTo>
                    <a:pt x="5134718" y="333375"/>
                  </a:lnTo>
                  <a:lnTo>
                    <a:pt x="5134718" y="8087958"/>
                  </a:lnTo>
                  <a:lnTo>
                    <a:pt x="5131103" y="8137221"/>
                  </a:lnTo>
                  <a:lnTo>
                    <a:pt x="5120603" y="8184241"/>
                  </a:lnTo>
                  <a:lnTo>
                    <a:pt x="5103733" y="8228500"/>
                  </a:lnTo>
                  <a:lnTo>
                    <a:pt x="5081009" y="8269484"/>
                  </a:lnTo>
                  <a:lnTo>
                    <a:pt x="5052946" y="8306676"/>
                  </a:lnTo>
                  <a:lnTo>
                    <a:pt x="5020061" y="8339561"/>
                  </a:lnTo>
                  <a:lnTo>
                    <a:pt x="4982869" y="8367624"/>
                  </a:lnTo>
                  <a:lnTo>
                    <a:pt x="4941885" y="8390348"/>
                  </a:lnTo>
                  <a:lnTo>
                    <a:pt x="4897626" y="8407218"/>
                  </a:lnTo>
                  <a:lnTo>
                    <a:pt x="4850606" y="8417718"/>
                  </a:lnTo>
                  <a:lnTo>
                    <a:pt x="4801343" y="8421333"/>
                  </a:lnTo>
                  <a:close/>
                </a:path>
              </a:pathLst>
            </a:custGeom>
            <a:solidFill>
              <a:srgbClr val="123D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435258" y="3125398"/>
              <a:ext cx="3387725" cy="574675"/>
            </a:xfrm>
            <a:custGeom>
              <a:avLst/>
              <a:gdLst/>
              <a:ahLst/>
              <a:cxnLst/>
              <a:rect l="l" t="t" r="r" b="b"/>
              <a:pathLst>
                <a:path w="3387725" h="574675">
                  <a:moveTo>
                    <a:pt x="3100847" y="574274"/>
                  </a:moveTo>
                  <a:lnTo>
                    <a:pt x="287137" y="574274"/>
                  </a:lnTo>
                  <a:lnTo>
                    <a:pt x="240562" y="570516"/>
                  </a:lnTo>
                  <a:lnTo>
                    <a:pt x="196379" y="559635"/>
                  </a:lnTo>
                  <a:lnTo>
                    <a:pt x="155181" y="542224"/>
                  </a:lnTo>
                  <a:lnTo>
                    <a:pt x="117558" y="518873"/>
                  </a:lnTo>
                  <a:lnTo>
                    <a:pt x="84100" y="490173"/>
                  </a:lnTo>
                  <a:lnTo>
                    <a:pt x="55401" y="456716"/>
                  </a:lnTo>
                  <a:lnTo>
                    <a:pt x="32050" y="419093"/>
                  </a:lnTo>
                  <a:lnTo>
                    <a:pt x="14638" y="377894"/>
                  </a:lnTo>
                  <a:lnTo>
                    <a:pt x="3758" y="333712"/>
                  </a:lnTo>
                  <a:lnTo>
                    <a:pt x="0" y="287137"/>
                  </a:lnTo>
                  <a:lnTo>
                    <a:pt x="3758" y="240561"/>
                  </a:lnTo>
                  <a:lnTo>
                    <a:pt x="14638" y="196379"/>
                  </a:lnTo>
                  <a:lnTo>
                    <a:pt x="32050" y="155181"/>
                  </a:lnTo>
                  <a:lnTo>
                    <a:pt x="55401" y="117557"/>
                  </a:lnTo>
                  <a:lnTo>
                    <a:pt x="84100" y="84100"/>
                  </a:lnTo>
                  <a:lnTo>
                    <a:pt x="117558" y="55400"/>
                  </a:lnTo>
                  <a:lnTo>
                    <a:pt x="155181" y="32049"/>
                  </a:lnTo>
                  <a:lnTo>
                    <a:pt x="196379" y="14638"/>
                  </a:lnTo>
                  <a:lnTo>
                    <a:pt x="240562" y="3758"/>
                  </a:lnTo>
                  <a:lnTo>
                    <a:pt x="287137" y="0"/>
                  </a:lnTo>
                  <a:lnTo>
                    <a:pt x="3100847" y="0"/>
                  </a:lnTo>
                  <a:lnTo>
                    <a:pt x="3147422" y="3758"/>
                  </a:lnTo>
                  <a:lnTo>
                    <a:pt x="3191605" y="14638"/>
                  </a:lnTo>
                  <a:lnTo>
                    <a:pt x="3232804" y="32049"/>
                  </a:lnTo>
                  <a:lnTo>
                    <a:pt x="3270427" y="55400"/>
                  </a:lnTo>
                  <a:lnTo>
                    <a:pt x="3303885" y="84100"/>
                  </a:lnTo>
                  <a:lnTo>
                    <a:pt x="3332584" y="117557"/>
                  </a:lnTo>
                  <a:lnTo>
                    <a:pt x="3355936" y="155181"/>
                  </a:lnTo>
                  <a:lnTo>
                    <a:pt x="3373347" y="196379"/>
                  </a:lnTo>
                  <a:lnTo>
                    <a:pt x="3384227" y="240561"/>
                  </a:lnTo>
                  <a:lnTo>
                    <a:pt x="3387320" y="278884"/>
                  </a:lnTo>
                  <a:lnTo>
                    <a:pt x="3387320" y="295389"/>
                  </a:lnTo>
                  <a:lnTo>
                    <a:pt x="3384227" y="333712"/>
                  </a:lnTo>
                  <a:lnTo>
                    <a:pt x="3373347" y="377894"/>
                  </a:lnTo>
                  <a:lnTo>
                    <a:pt x="3355936" y="419093"/>
                  </a:lnTo>
                  <a:lnTo>
                    <a:pt x="3332584" y="456716"/>
                  </a:lnTo>
                  <a:lnTo>
                    <a:pt x="3303885" y="490173"/>
                  </a:lnTo>
                  <a:lnTo>
                    <a:pt x="3270427" y="518873"/>
                  </a:lnTo>
                  <a:lnTo>
                    <a:pt x="3232804" y="542224"/>
                  </a:lnTo>
                  <a:lnTo>
                    <a:pt x="3191605" y="559635"/>
                  </a:lnTo>
                  <a:lnTo>
                    <a:pt x="3147422" y="570516"/>
                  </a:lnTo>
                  <a:lnTo>
                    <a:pt x="3100847" y="574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665619" y="3227908"/>
            <a:ext cx="2918460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404860"/>
                </a:solidFill>
                <a:latin typeface="Arial"/>
                <a:cs typeface="Arial"/>
              </a:rPr>
              <a:t>«Зроблено</a:t>
            </a:r>
            <a:r>
              <a:rPr sz="2100" b="1" spc="5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spc="-85" dirty="0">
                <a:solidFill>
                  <a:srgbClr val="404860"/>
                </a:solidFill>
                <a:latin typeface="Arial"/>
                <a:cs typeface="Arial"/>
              </a:rPr>
              <a:t>в</a:t>
            </a:r>
            <a:r>
              <a:rPr sz="2100" b="1" spc="5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spc="40" dirty="0">
                <a:solidFill>
                  <a:srgbClr val="404860"/>
                </a:solidFill>
                <a:latin typeface="Arial"/>
                <a:cs typeface="Arial"/>
              </a:rPr>
              <a:t>Україні»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1016000" y="783676"/>
            <a:ext cx="7790815" cy="14490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5580"/>
              </a:lnSpc>
              <a:spcBef>
                <a:spcPts val="135"/>
              </a:spcBef>
            </a:pPr>
            <a:r>
              <a:rPr spc="125" dirty="0"/>
              <a:t>Екосистема</a:t>
            </a:r>
            <a:r>
              <a:rPr spc="-195" dirty="0"/>
              <a:t> </a:t>
            </a:r>
            <a:r>
              <a:rPr spc="65" dirty="0"/>
              <a:t>моніторингу</a:t>
            </a:r>
          </a:p>
          <a:p>
            <a:pPr marL="12700">
              <a:lnSpc>
                <a:spcPts val="5580"/>
              </a:lnSpc>
            </a:pPr>
            <a:r>
              <a:rPr b="0" spc="315" dirty="0">
                <a:latin typeface="Trebuchet MS"/>
                <a:cs typeface="Trebuchet MS"/>
              </a:rPr>
              <a:t>та</a:t>
            </a:r>
            <a:r>
              <a:rPr b="0" spc="-90" dirty="0">
                <a:latin typeface="Trebuchet MS"/>
                <a:cs typeface="Trebuchet MS"/>
              </a:rPr>
              <a:t> </a:t>
            </a:r>
            <a:r>
              <a:rPr b="0" spc="150" dirty="0">
                <a:latin typeface="Trebuchet MS"/>
                <a:cs typeface="Trebuchet MS"/>
              </a:rPr>
              <a:t>підтримки</a:t>
            </a: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1003" y="5393117"/>
            <a:ext cx="85725" cy="857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1003" y="6469442"/>
            <a:ext cx="85725" cy="8572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1003" y="7860092"/>
            <a:ext cx="85725" cy="8572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1649" y="5393117"/>
            <a:ext cx="85725" cy="8572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1649" y="6469442"/>
            <a:ext cx="85725" cy="8572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1649" y="7860092"/>
            <a:ext cx="85725" cy="85724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12673383" y="5393117"/>
            <a:ext cx="85725" cy="2552700"/>
            <a:chOff x="12673383" y="5393117"/>
            <a:chExt cx="85725" cy="255270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673383" y="5393117"/>
              <a:ext cx="85725" cy="857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673383" y="6783767"/>
              <a:ext cx="85725" cy="8572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673383" y="7860092"/>
              <a:ext cx="85725" cy="85724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12422558" y="3847875"/>
            <a:ext cx="4474210" cy="514794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ts val="3670"/>
              </a:lnSpc>
              <a:spcBef>
                <a:spcPts val="459"/>
              </a:spcBef>
            </a:pPr>
            <a:r>
              <a:rPr sz="3300" b="1" spc="-10" dirty="0">
                <a:solidFill>
                  <a:srgbClr val="FED500"/>
                </a:solidFill>
                <a:latin typeface="Arial"/>
                <a:cs typeface="Arial"/>
              </a:rPr>
              <a:t>Нефінансова </a:t>
            </a:r>
            <a:r>
              <a:rPr sz="3300" b="1" spc="95" dirty="0">
                <a:solidFill>
                  <a:srgbClr val="FED500"/>
                </a:solidFill>
                <a:latin typeface="Arial"/>
                <a:cs typeface="Arial"/>
              </a:rPr>
              <a:t>державна</a:t>
            </a:r>
            <a:r>
              <a:rPr sz="3300" b="1" spc="-120" dirty="0">
                <a:solidFill>
                  <a:srgbClr val="FED500"/>
                </a:solidFill>
                <a:latin typeface="Arial"/>
                <a:cs typeface="Arial"/>
              </a:rPr>
              <a:t> </a:t>
            </a:r>
            <a:r>
              <a:rPr sz="3300" b="1" spc="80" dirty="0">
                <a:solidFill>
                  <a:srgbClr val="FED500"/>
                </a:solidFill>
                <a:latin typeface="Arial"/>
                <a:cs typeface="Arial"/>
              </a:rPr>
              <a:t>підтримка</a:t>
            </a:r>
            <a:endParaRPr sz="3300">
              <a:latin typeface="Arial"/>
              <a:cs typeface="Arial"/>
            </a:endParaRPr>
          </a:p>
          <a:p>
            <a:pPr marL="487045" marR="80645">
              <a:lnSpc>
                <a:spcPts val="2480"/>
              </a:lnSpc>
              <a:spcBef>
                <a:spcPts val="3354"/>
              </a:spcBef>
            </a:pP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Надання </a:t>
            </a:r>
            <a:r>
              <a:rPr sz="2200" b="1" spc="-10" dirty="0">
                <a:solidFill>
                  <a:srgbClr val="FFFFFF"/>
                </a:solidFill>
                <a:latin typeface="Arial"/>
                <a:cs typeface="Arial"/>
              </a:rPr>
              <a:t>всебічної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консультаційної</a:t>
            </a:r>
            <a:r>
              <a:rPr sz="2200" b="1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70" dirty="0">
                <a:solidFill>
                  <a:srgbClr val="FFFFFF"/>
                </a:solidFill>
                <a:latin typeface="Arial"/>
                <a:cs typeface="Arial"/>
              </a:rPr>
              <a:t>та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менторської</a:t>
            </a:r>
            <a:r>
              <a:rPr sz="2200" b="1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підтримки</a:t>
            </a:r>
            <a:r>
              <a:rPr sz="2200" b="1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40" dirty="0">
                <a:solidFill>
                  <a:srgbClr val="FFFFFF"/>
                </a:solidFill>
                <a:latin typeface="Trebuchet MS"/>
                <a:cs typeface="Trebuchet MS"/>
              </a:rPr>
              <a:t>для </a:t>
            </a:r>
            <a:r>
              <a:rPr sz="2200" spc="-10" dirty="0">
                <a:solidFill>
                  <a:srgbClr val="FFFFFF"/>
                </a:solidFill>
                <a:latin typeface="Trebuchet MS"/>
                <a:cs typeface="Trebuchet MS"/>
              </a:rPr>
              <a:t>підприємців.</a:t>
            </a:r>
            <a:endParaRPr sz="2200">
              <a:latin typeface="Trebuchet MS"/>
              <a:cs typeface="Trebuchet MS"/>
            </a:endParaRPr>
          </a:p>
          <a:p>
            <a:pPr marL="487045" marR="113664">
              <a:lnSpc>
                <a:spcPts val="2470"/>
              </a:lnSpc>
              <a:spcBef>
                <a:spcPts val="1040"/>
              </a:spcBef>
            </a:pPr>
            <a:r>
              <a:rPr sz="2200" b="1" spc="-10" dirty="0">
                <a:solidFill>
                  <a:srgbClr val="FFFFFF"/>
                </a:solidFill>
                <a:latin typeface="Arial"/>
                <a:cs typeface="Arial"/>
              </a:rPr>
              <a:t>Навчання</a:t>
            </a:r>
            <a:r>
              <a:rPr sz="22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основам</a:t>
            </a:r>
            <a:r>
              <a:rPr sz="22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Arial"/>
                <a:cs typeface="Arial"/>
              </a:rPr>
              <a:t>ведення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бізнесу</a:t>
            </a:r>
            <a:r>
              <a:rPr sz="220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22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80" dirty="0">
                <a:solidFill>
                  <a:srgbClr val="FFFFFF"/>
                </a:solidFill>
                <a:latin typeface="Trebuchet MS"/>
                <a:cs typeface="Trebuchet MS"/>
              </a:rPr>
              <a:t>розробки</a:t>
            </a:r>
            <a:r>
              <a:rPr sz="22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10" dirty="0">
                <a:solidFill>
                  <a:srgbClr val="FFFFFF"/>
                </a:solidFill>
                <a:latin typeface="Trebuchet MS"/>
                <a:cs typeface="Trebuchet MS"/>
              </a:rPr>
              <a:t>та </a:t>
            </a:r>
            <a:r>
              <a:rPr sz="2200" spc="65" dirty="0">
                <a:solidFill>
                  <a:srgbClr val="FFFFFF"/>
                </a:solidFill>
                <a:latin typeface="Trebuchet MS"/>
                <a:cs typeface="Trebuchet MS"/>
              </a:rPr>
              <a:t>адаптації</a:t>
            </a:r>
            <a:r>
              <a:rPr sz="22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65" dirty="0">
                <a:solidFill>
                  <a:srgbClr val="FFFFFF"/>
                </a:solidFill>
                <a:latin typeface="Trebuchet MS"/>
                <a:cs typeface="Trebuchet MS"/>
              </a:rPr>
              <a:t>бізнес-</a:t>
            </a:r>
            <a:r>
              <a:rPr sz="2200" spc="-10" dirty="0">
                <a:solidFill>
                  <a:srgbClr val="FFFFFF"/>
                </a:solidFill>
                <a:latin typeface="Trebuchet MS"/>
                <a:cs typeface="Trebuchet MS"/>
              </a:rPr>
              <a:t>планів.</a:t>
            </a:r>
            <a:endParaRPr sz="2200">
              <a:latin typeface="Trebuchet MS"/>
              <a:cs typeface="Trebuchet MS"/>
            </a:endParaRPr>
          </a:p>
          <a:p>
            <a:pPr marL="487045" marR="281940">
              <a:lnSpc>
                <a:spcPts val="2480"/>
              </a:lnSpc>
              <a:spcBef>
                <a:spcPts val="1055"/>
              </a:spcBef>
            </a:pP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Професійний</a:t>
            </a:r>
            <a:r>
              <a:rPr sz="22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супровід</a:t>
            </a:r>
            <a:r>
              <a:rPr sz="22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110" dirty="0">
                <a:solidFill>
                  <a:srgbClr val="FFFFFF"/>
                </a:solidFill>
                <a:latin typeface="Trebuchet MS"/>
                <a:cs typeface="Trebuchet MS"/>
              </a:rPr>
              <a:t>та </a:t>
            </a:r>
            <a:r>
              <a:rPr sz="2200" spc="100" dirty="0">
                <a:solidFill>
                  <a:srgbClr val="FFFFFF"/>
                </a:solidFill>
                <a:latin typeface="Trebuchet MS"/>
                <a:cs typeface="Trebuchet MS"/>
              </a:rPr>
              <a:t>допомога</a:t>
            </a:r>
            <a:r>
              <a:rPr sz="22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90" dirty="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r>
              <a:rPr sz="22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Trebuchet MS"/>
                <a:cs typeface="Trebuchet MS"/>
              </a:rPr>
              <a:t>інтеграції </a:t>
            </a:r>
            <a:r>
              <a:rPr sz="2200" spc="65" dirty="0">
                <a:solidFill>
                  <a:srgbClr val="FFFFFF"/>
                </a:solidFill>
                <a:latin typeface="Trebuchet MS"/>
                <a:cs typeface="Trebuchet MS"/>
              </a:rPr>
              <a:t>ветеранів</a:t>
            </a:r>
            <a:r>
              <a:rPr sz="22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35" dirty="0">
                <a:solidFill>
                  <a:srgbClr val="FFFFFF"/>
                </a:solidFill>
                <a:latin typeface="Trebuchet MS"/>
                <a:cs typeface="Trebuchet MS"/>
              </a:rPr>
              <a:t>та</a:t>
            </a:r>
            <a:r>
              <a:rPr sz="22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75" dirty="0">
                <a:solidFill>
                  <a:srgbClr val="FFFFFF"/>
                </a:solidFill>
                <a:latin typeface="Trebuchet MS"/>
                <a:cs typeface="Trebuchet MS"/>
              </a:rPr>
              <a:t>ВПО</a:t>
            </a:r>
            <a:r>
              <a:rPr sz="22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130" dirty="0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sz="22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00" spc="55" dirty="0">
                <a:solidFill>
                  <a:srgbClr val="FFFFFF"/>
                </a:solidFill>
                <a:latin typeface="Trebuchet MS"/>
                <a:cs typeface="Trebuchet MS"/>
              </a:rPr>
              <a:t>бізнес-середовище.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48529" y="3847875"/>
            <a:ext cx="4372610" cy="514794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336550">
              <a:lnSpc>
                <a:spcPts val="3670"/>
              </a:lnSpc>
              <a:spcBef>
                <a:spcPts val="459"/>
              </a:spcBef>
            </a:pPr>
            <a:r>
              <a:rPr sz="3300" b="1" dirty="0">
                <a:solidFill>
                  <a:srgbClr val="123DCC"/>
                </a:solidFill>
                <a:latin typeface="Arial"/>
                <a:cs typeface="Arial"/>
              </a:rPr>
              <a:t>Фінансовий</a:t>
            </a:r>
            <a:r>
              <a:rPr sz="3300" b="1" spc="-155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3300" b="1" spc="-40" dirty="0">
                <a:solidFill>
                  <a:srgbClr val="123DCC"/>
                </a:solidFill>
                <a:latin typeface="Arial"/>
                <a:cs typeface="Arial"/>
              </a:rPr>
              <a:t>фільтр </a:t>
            </a:r>
            <a:r>
              <a:rPr sz="3300" b="1" spc="135" dirty="0">
                <a:solidFill>
                  <a:srgbClr val="123DCC"/>
                </a:solidFill>
                <a:latin typeface="Arial"/>
                <a:cs typeface="Arial"/>
              </a:rPr>
              <a:t>та</a:t>
            </a:r>
            <a:r>
              <a:rPr sz="3300" b="1" spc="-150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3300" b="1" spc="-10" dirty="0">
                <a:solidFill>
                  <a:srgbClr val="123DCC"/>
                </a:solidFill>
                <a:latin typeface="Arial"/>
                <a:cs typeface="Arial"/>
              </a:rPr>
              <a:t>нагляд</a:t>
            </a:r>
            <a:endParaRPr sz="3300">
              <a:latin typeface="Arial"/>
              <a:cs typeface="Arial"/>
            </a:endParaRPr>
          </a:p>
          <a:p>
            <a:pPr marL="419100" marR="5080">
              <a:lnSpc>
                <a:spcPts val="2480"/>
              </a:lnSpc>
              <a:spcBef>
                <a:spcPts val="3354"/>
              </a:spcBef>
            </a:pP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Первинна</a:t>
            </a:r>
            <a:r>
              <a:rPr sz="2200" b="1" spc="9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перевірка</a:t>
            </a:r>
            <a:r>
              <a:rPr sz="2200" b="1" spc="9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ділової </a:t>
            </a:r>
            <a:r>
              <a:rPr sz="2200" b="1" spc="55" dirty="0">
                <a:solidFill>
                  <a:srgbClr val="161517"/>
                </a:solidFill>
                <a:latin typeface="Arial"/>
                <a:cs typeface="Arial"/>
              </a:rPr>
              <a:t>репутації</a:t>
            </a:r>
            <a:r>
              <a:rPr sz="2200" b="1" spc="1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spc="135" dirty="0">
                <a:solidFill>
                  <a:srgbClr val="161517"/>
                </a:solidFill>
                <a:latin typeface="Trebuchet MS"/>
                <a:cs typeface="Trebuchet MS"/>
              </a:rPr>
              <a:t>та</a:t>
            </a:r>
            <a:r>
              <a:rPr sz="2200" spc="-3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161517"/>
                </a:solidFill>
                <a:latin typeface="Trebuchet MS"/>
                <a:cs typeface="Trebuchet MS"/>
              </a:rPr>
              <a:t>верифікації </a:t>
            </a:r>
            <a:r>
              <a:rPr sz="2200" spc="80" dirty="0">
                <a:solidFill>
                  <a:srgbClr val="161517"/>
                </a:solidFill>
                <a:latin typeface="Trebuchet MS"/>
                <a:cs typeface="Trebuchet MS"/>
              </a:rPr>
              <a:t>відомостей</a:t>
            </a:r>
            <a:r>
              <a:rPr sz="22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130" dirty="0">
                <a:solidFill>
                  <a:srgbClr val="161517"/>
                </a:solidFill>
                <a:latin typeface="Trebuchet MS"/>
                <a:cs typeface="Trebuchet MS"/>
              </a:rPr>
              <a:t>у</a:t>
            </a:r>
            <a:r>
              <a:rPr sz="22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-20" dirty="0">
                <a:solidFill>
                  <a:srgbClr val="161517"/>
                </a:solidFill>
                <a:latin typeface="Trebuchet MS"/>
                <a:cs typeface="Trebuchet MS"/>
              </a:rPr>
              <a:t>заяві</a:t>
            </a:r>
            <a:endParaRPr sz="2200">
              <a:latin typeface="Trebuchet MS"/>
              <a:cs typeface="Trebuchet MS"/>
            </a:endParaRPr>
          </a:p>
          <a:p>
            <a:pPr marL="419100" marR="114300">
              <a:lnSpc>
                <a:spcPts val="2470"/>
              </a:lnSpc>
              <a:spcBef>
                <a:spcPts val="1045"/>
              </a:spcBef>
            </a:pPr>
            <a:r>
              <a:rPr sz="2200" spc="65" dirty="0">
                <a:solidFill>
                  <a:srgbClr val="161517"/>
                </a:solidFill>
                <a:latin typeface="Trebuchet MS"/>
                <a:cs typeface="Trebuchet MS"/>
              </a:rPr>
              <a:t>Безперервний </a:t>
            </a:r>
            <a:r>
              <a:rPr sz="2200" spc="90" dirty="0">
                <a:solidFill>
                  <a:srgbClr val="161517"/>
                </a:solidFill>
                <a:latin typeface="Trebuchet MS"/>
                <a:cs typeface="Trebuchet MS"/>
              </a:rPr>
              <a:t>автоматизований</a:t>
            </a:r>
            <a:r>
              <a:rPr sz="2200" spc="-9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контроль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цільового</a:t>
            </a:r>
            <a:r>
              <a:rPr sz="2200" b="1" spc="-6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використання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грантових</a:t>
            </a:r>
            <a:r>
              <a:rPr sz="2200" b="1" spc="10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55" dirty="0">
                <a:solidFill>
                  <a:srgbClr val="161517"/>
                </a:solidFill>
                <a:latin typeface="Arial"/>
                <a:cs typeface="Arial"/>
              </a:rPr>
              <a:t>транзакцій</a:t>
            </a:r>
            <a:endParaRPr sz="2200">
              <a:latin typeface="Arial"/>
              <a:cs typeface="Arial"/>
            </a:endParaRPr>
          </a:p>
          <a:p>
            <a:pPr marL="419100" marR="534035">
              <a:lnSpc>
                <a:spcPts val="2480"/>
              </a:lnSpc>
              <a:spcBef>
                <a:spcPts val="1060"/>
              </a:spcBef>
            </a:pPr>
            <a:r>
              <a:rPr sz="2200" b="1" spc="-20" dirty="0">
                <a:solidFill>
                  <a:srgbClr val="161517"/>
                </a:solidFill>
                <a:latin typeface="Arial"/>
                <a:cs typeface="Arial"/>
              </a:rPr>
              <a:t>Блокування</a:t>
            </a:r>
            <a:r>
              <a:rPr sz="2200" b="1" spc="-4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60" dirty="0">
                <a:solidFill>
                  <a:srgbClr val="161517"/>
                </a:solidFill>
                <a:latin typeface="Arial"/>
                <a:cs typeface="Arial"/>
              </a:rPr>
              <a:t>будь-</a:t>
            </a:r>
            <a:r>
              <a:rPr sz="2200" b="1" spc="-20" dirty="0">
                <a:solidFill>
                  <a:srgbClr val="161517"/>
                </a:solidFill>
                <a:latin typeface="Arial"/>
                <a:cs typeface="Arial"/>
              </a:rPr>
              <a:t>яких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нецільових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рахунків</a:t>
            </a:r>
            <a:r>
              <a:rPr sz="2200" b="1" spc="12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spc="110" dirty="0">
                <a:solidFill>
                  <a:srgbClr val="161517"/>
                </a:solidFill>
                <a:latin typeface="Trebuchet MS"/>
                <a:cs typeface="Trebuchet MS"/>
              </a:rPr>
              <a:t>та </a:t>
            </a:r>
            <a:r>
              <a:rPr sz="2200" spc="100" dirty="0">
                <a:solidFill>
                  <a:srgbClr val="161517"/>
                </a:solidFill>
                <a:latin typeface="Trebuchet MS"/>
                <a:cs typeface="Trebuchet MS"/>
              </a:rPr>
              <a:t>оплата</a:t>
            </a:r>
            <a:r>
              <a:rPr sz="2200" spc="-3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110" dirty="0">
                <a:solidFill>
                  <a:srgbClr val="161517"/>
                </a:solidFill>
                <a:latin typeface="Trebuchet MS"/>
                <a:cs typeface="Trebuchet MS"/>
              </a:rPr>
              <a:t>витрат</a:t>
            </a:r>
            <a:r>
              <a:rPr sz="2200" spc="-3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110" dirty="0">
                <a:solidFill>
                  <a:srgbClr val="161517"/>
                </a:solidFill>
                <a:latin typeface="Trebuchet MS"/>
                <a:cs typeface="Trebuchet MS"/>
              </a:rPr>
              <a:t>суворо</a:t>
            </a:r>
            <a:r>
              <a:rPr sz="2200" spc="-3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55" dirty="0">
                <a:solidFill>
                  <a:srgbClr val="161517"/>
                </a:solidFill>
                <a:latin typeface="Trebuchet MS"/>
                <a:cs typeface="Trebuchet MS"/>
              </a:rPr>
              <a:t>за </a:t>
            </a:r>
            <a:r>
              <a:rPr sz="2200" spc="90" dirty="0">
                <a:solidFill>
                  <a:srgbClr val="161517"/>
                </a:solidFill>
                <a:latin typeface="Trebuchet MS"/>
                <a:cs typeface="Trebuchet MS"/>
              </a:rPr>
              <a:t>КВЕД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05137" y="3847875"/>
            <a:ext cx="4384675" cy="514794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36830">
              <a:lnSpc>
                <a:spcPts val="3670"/>
              </a:lnSpc>
              <a:spcBef>
                <a:spcPts val="459"/>
              </a:spcBef>
            </a:pPr>
            <a:r>
              <a:rPr sz="3300" b="1" spc="45" dirty="0">
                <a:solidFill>
                  <a:srgbClr val="123DCC"/>
                </a:solidFill>
                <a:latin typeface="Arial"/>
                <a:cs typeface="Arial"/>
              </a:rPr>
              <a:t>Моніторинг </a:t>
            </a:r>
            <a:r>
              <a:rPr sz="3300" b="1" dirty="0">
                <a:solidFill>
                  <a:srgbClr val="123DCC"/>
                </a:solidFill>
                <a:latin typeface="Arial"/>
                <a:cs typeface="Arial"/>
              </a:rPr>
              <a:t>виконання</a:t>
            </a:r>
            <a:r>
              <a:rPr sz="3300" b="1" spc="-155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3300" b="1" spc="-10" dirty="0">
                <a:solidFill>
                  <a:srgbClr val="123DCC"/>
                </a:solidFill>
                <a:latin typeface="Arial"/>
                <a:cs typeface="Arial"/>
              </a:rPr>
              <a:t>договору</a:t>
            </a:r>
            <a:endParaRPr sz="3300">
              <a:latin typeface="Arial"/>
              <a:cs typeface="Arial"/>
            </a:endParaRPr>
          </a:p>
          <a:p>
            <a:pPr marL="452755" marR="807720">
              <a:lnSpc>
                <a:spcPts val="2480"/>
              </a:lnSpc>
              <a:spcBef>
                <a:spcPts val="3354"/>
              </a:spcBef>
            </a:pPr>
            <a:r>
              <a:rPr sz="2200" spc="90" dirty="0">
                <a:solidFill>
                  <a:srgbClr val="161517"/>
                </a:solidFill>
                <a:latin typeface="Trebuchet MS"/>
                <a:cs typeface="Trebuchet MS"/>
              </a:rPr>
              <a:t>Моніторинг</a:t>
            </a:r>
            <a:r>
              <a:rPr sz="2200" spc="-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50" dirty="0">
                <a:solidFill>
                  <a:srgbClr val="161517"/>
                </a:solidFill>
                <a:latin typeface="Trebuchet MS"/>
                <a:cs typeface="Trebuchet MS"/>
              </a:rPr>
              <a:t>виконання 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обов'язкових</a:t>
            </a:r>
            <a:r>
              <a:rPr sz="2200" b="1" spc="-6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-20" dirty="0">
                <a:solidFill>
                  <a:srgbClr val="161517"/>
                </a:solidFill>
                <a:latin typeface="Arial"/>
                <a:cs typeface="Arial"/>
              </a:rPr>
              <a:t>умов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договору</a:t>
            </a:r>
            <a:r>
              <a:rPr sz="2200" b="1" spc="45" dirty="0">
                <a:solidFill>
                  <a:srgbClr val="161517"/>
                </a:solidFill>
                <a:latin typeface="Arial"/>
                <a:cs typeface="Arial"/>
              </a:rPr>
              <a:t> гранту</a:t>
            </a:r>
            <a:endParaRPr sz="2200">
              <a:latin typeface="Arial"/>
              <a:cs typeface="Arial"/>
            </a:endParaRPr>
          </a:p>
          <a:p>
            <a:pPr marL="452755" marR="197485">
              <a:lnSpc>
                <a:spcPts val="2470"/>
              </a:lnSpc>
              <a:spcBef>
                <a:spcPts val="1045"/>
              </a:spcBef>
            </a:pP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Безпосередній</a:t>
            </a:r>
            <a:r>
              <a:rPr sz="2200" b="1" spc="10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контроль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здійснюється</a:t>
            </a:r>
            <a:r>
              <a:rPr sz="2200" b="1" spc="10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spc="70" dirty="0">
                <a:solidFill>
                  <a:srgbClr val="161517"/>
                </a:solidFill>
                <a:latin typeface="Trebuchet MS"/>
                <a:cs typeface="Trebuchet MS"/>
              </a:rPr>
              <a:t>через </a:t>
            </a:r>
            <a:r>
              <a:rPr sz="2200" spc="110" dirty="0">
                <a:solidFill>
                  <a:srgbClr val="161517"/>
                </a:solidFill>
                <a:latin typeface="Trebuchet MS"/>
                <a:cs typeface="Trebuchet MS"/>
              </a:rPr>
              <a:t>мережу</a:t>
            </a:r>
            <a:r>
              <a:rPr sz="2200" spc="-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50" dirty="0">
                <a:solidFill>
                  <a:srgbClr val="161517"/>
                </a:solidFill>
                <a:latin typeface="Trebuchet MS"/>
                <a:cs typeface="Trebuchet MS"/>
              </a:rPr>
              <a:t>регіональних</a:t>
            </a:r>
            <a:r>
              <a:rPr sz="2200" spc="-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110" dirty="0">
                <a:solidFill>
                  <a:srgbClr val="161517"/>
                </a:solidFill>
                <a:latin typeface="Trebuchet MS"/>
                <a:cs typeface="Trebuchet MS"/>
              </a:rPr>
              <a:t>та </a:t>
            </a:r>
            <a:r>
              <a:rPr sz="2200" spc="50" dirty="0">
                <a:solidFill>
                  <a:srgbClr val="161517"/>
                </a:solidFill>
                <a:latin typeface="Trebuchet MS"/>
                <a:cs typeface="Trebuchet MS"/>
              </a:rPr>
              <a:t>міських</a:t>
            </a:r>
            <a:r>
              <a:rPr sz="2200" spc="-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75" dirty="0">
                <a:solidFill>
                  <a:srgbClr val="161517"/>
                </a:solidFill>
                <a:latin typeface="Trebuchet MS"/>
                <a:cs typeface="Trebuchet MS"/>
              </a:rPr>
              <a:t>центрів</a:t>
            </a:r>
            <a:r>
              <a:rPr sz="22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65" dirty="0">
                <a:solidFill>
                  <a:srgbClr val="161517"/>
                </a:solidFill>
                <a:latin typeface="Trebuchet MS"/>
                <a:cs typeface="Trebuchet MS"/>
              </a:rPr>
              <a:t>зайнятості</a:t>
            </a:r>
            <a:endParaRPr sz="2200">
              <a:latin typeface="Trebuchet MS"/>
              <a:cs typeface="Trebuchet MS"/>
            </a:endParaRPr>
          </a:p>
          <a:p>
            <a:pPr marL="452755" marR="5080">
              <a:lnSpc>
                <a:spcPts val="2480"/>
              </a:lnSpc>
              <a:spcBef>
                <a:spcPts val="1060"/>
              </a:spcBef>
            </a:pP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Проведення</a:t>
            </a:r>
            <a:r>
              <a:rPr sz="2200" b="1" spc="5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періодичних виїзних</a:t>
            </a:r>
            <a:r>
              <a:rPr sz="2200" b="1" spc="-14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оглядів</a:t>
            </a:r>
            <a:r>
              <a:rPr sz="2200" b="1" spc="-4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spc="70" dirty="0">
                <a:solidFill>
                  <a:srgbClr val="161517"/>
                </a:solidFill>
                <a:latin typeface="Trebuchet MS"/>
                <a:cs typeface="Trebuchet MS"/>
              </a:rPr>
              <a:t>місця </a:t>
            </a:r>
            <a:r>
              <a:rPr sz="2200" spc="85" dirty="0">
                <a:solidFill>
                  <a:srgbClr val="161517"/>
                </a:solidFill>
                <a:latin typeface="Trebuchet MS"/>
                <a:cs typeface="Trebuchet MS"/>
              </a:rPr>
              <a:t>провадження</a:t>
            </a:r>
            <a:r>
              <a:rPr sz="2200" spc="-1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65" dirty="0">
                <a:solidFill>
                  <a:srgbClr val="161517"/>
                </a:solidFill>
                <a:latin typeface="Trebuchet MS"/>
                <a:cs typeface="Trebuchet MS"/>
              </a:rPr>
              <a:t>господарської </a:t>
            </a:r>
            <a:r>
              <a:rPr sz="2200" spc="-10" dirty="0">
                <a:solidFill>
                  <a:srgbClr val="161517"/>
                </a:solidFill>
                <a:latin typeface="Trebuchet MS"/>
                <a:cs typeface="Trebuchet MS"/>
              </a:rPr>
              <a:t>діяльності.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392878" y="3125398"/>
            <a:ext cx="3304540" cy="574675"/>
          </a:xfrm>
          <a:custGeom>
            <a:avLst/>
            <a:gdLst/>
            <a:ahLst/>
            <a:cxnLst/>
            <a:rect l="l" t="t" r="r" b="b"/>
            <a:pathLst>
              <a:path w="3304540" h="574675">
                <a:moveTo>
                  <a:pt x="3016871" y="574274"/>
                </a:moveTo>
                <a:lnTo>
                  <a:pt x="287137" y="574274"/>
                </a:lnTo>
                <a:lnTo>
                  <a:pt x="240561" y="570515"/>
                </a:lnTo>
                <a:lnTo>
                  <a:pt x="196379" y="559635"/>
                </a:lnTo>
                <a:lnTo>
                  <a:pt x="155181" y="542224"/>
                </a:lnTo>
                <a:lnTo>
                  <a:pt x="117557" y="518873"/>
                </a:lnTo>
                <a:lnTo>
                  <a:pt x="84100" y="490173"/>
                </a:lnTo>
                <a:lnTo>
                  <a:pt x="55400" y="456716"/>
                </a:lnTo>
                <a:lnTo>
                  <a:pt x="32049" y="419093"/>
                </a:lnTo>
                <a:lnTo>
                  <a:pt x="14638" y="377894"/>
                </a:lnTo>
                <a:lnTo>
                  <a:pt x="3758" y="333712"/>
                </a:lnTo>
                <a:lnTo>
                  <a:pt x="0" y="287137"/>
                </a:lnTo>
                <a:lnTo>
                  <a:pt x="3758" y="240561"/>
                </a:lnTo>
                <a:lnTo>
                  <a:pt x="14638" y="196379"/>
                </a:lnTo>
                <a:lnTo>
                  <a:pt x="32049" y="155180"/>
                </a:lnTo>
                <a:lnTo>
                  <a:pt x="55400" y="117557"/>
                </a:lnTo>
                <a:lnTo>
                  <a:pt x="84100" y="84100"/>
                </a:lnTo>
                <a:lnTo>
                  <a:pt x="117557" y="55400"/>
                </a:lnTo>
                <a:lnTo>
                  <a:pt x="155181" y="32049"/>
                </a:lnTo>
                <a:lnTo>
                  <a:pt x="196379" y="14638"/>
                </a:lnTo>
                <a:lnTo>
                  <a:pt x="240561" y="3758"/>
                </a:lnTo>
                <a:lnTo>
                  <a:pt x="287137" y="0"/>
                </a:lnTo>
                <a:lnTo>
                  <a:pt x="3016871" y="0"/>
                </a:lnTo>
                <a:lnTo>
                  <a:pt x="3063446" y="3758"/>
                </a:lnTo>
                <a:lnTo>
                  <a:pt x="3107628" y="14638"/>
                </a:lnTo>
                <a:lnTo>
                  <a:pt x="3148827" y="32049"/>
                </a:lnTo>
                <a:lnTo>
                  <a:pt x="3186450" y="55400"/>
                </a:lnTo>
                <a:lnTo>
                  <a:pt x="3219907" y="84100"/>
                </a:lnTo>
                <a:lnTo>
                  <a:pt x="3248607" y="117557"/>
                </a:lnTo>
                <a:lnTo>
                  <a:pt x="3271958" y="155180"/>
                </a:lnTo>
                <a:lnTo>
                  <a:pt x="3289369" y="196379"/>
                </a:lnTo>
                <a:lnTo>
                  <a:pt x="3300250" y="240561"/>
                </a:lnTo>
                <a:lnTo>
                  <a:pt x="3304008" y="287137"/>
                </a:lnTo>
                <a:lnTo>
                  <a:pt x="3300250" y="333712"/>
                </a:lnTo>
                <a:lnTo>
                  <a:pt x="3289369" y="377894"/>
                </a:lnTo>
                <a:lnTo>
                  <a:pt x="3271958" y="419093"/>
                </a:lnTo>
                <a:lnTo>
                  <a:pt x="3248607" y="456716"/>
                </a:lnTo>
                <a:lnTo>
                  <a:pt x="3219907" y="490173"/>
                </a:lnTo>
                <a:lnTo>
                  <a:pt x="3186450" y="518873"/>
                </a:lnTo>
                <a:lnTo>
                  <a:pt x="3148827" y="542224"/>
                </a:lnTo>
                <a:lnTo>
                  <a:pt x="3107628" y="559635"/>
                </a:lnTo>
                <a:lnTo>
                  <a:pt x="3063446" y="570515"/>
                </a:lnTo>
                <a:lnTo>
                  <a:pt x="3016871" y="574274"/>
                </a:lnTo>
                <a:close/>
              </a:path>
            </a:pathLst>
          </a:custGeom>
          <a:solidFill>
            <a:srgbClr val="EDF4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883524" y="3125398"/>
            <a:ext cx="4457700" cy="574675"/>
          </a:xfrm>
          <a:custGeom>
            <a:avLst/>
            <a:gdLst/>
            <a:ahLst/>
            <a:cxnLst/>
            <a:rect l="l" t="t" r="r" b="b"/>
            <a:pathLst>
              <a:path w="4457700" h="574675">
                <a:moveTo>
                  <a:pt x="4170630" y="574274"/>
                </a:moveTo>
                <a:lnTo>
                  <a:pt x="287137" y="574274"/>
                </a:lnTo>
                <a:lnTo>
                  <a:pt x="240561" y="570516"/>
                </a:lnTo>
                <a:lnTo>
                  <a:pt x="196379" y="559635"/>
                </a:lnTo>
                <a:lnTo>
                  <a:pt x="155181" y="542224"/>
                </a:lnTo>
                <a:lnTo>
                  <a:pt x="117557" y="518873"/>
                </a:lnTo>
                <a:lnTo>
                  <a:pt x="84100" y="490173"/>
                </a:lnTo>
                <a:lnTo>
                  <a:pt x="55400" y="456716"/>
                </a:lnTo>
                <a:lnTo>
                  <a:pt x="32049" y="419093"/>
                </a:lnTo>
                <a:lnTo>
                  <a:pt x="14638" y="377894"/>
                </a:lnTo>
                <a:lnTo>
                  <a:pt x="3758" y="333712"/>
                </a:lnTo>
                <a:lnTo>
                  <a:pt x="0" y="287137"/>
                </a:lnTo>
                <a:lnTo>
                  <a:pt x="3758" y="240561"/>
                </a:lnTo>
                <a:lnTo>
                  <a:pt x="14638" y="196379"/>
                </a:lnTo>
                <a:lnTo>
                  <a:pt x="32049" y="155181"/>
                </a:lnTo>
                <a:lnTo>
                  <a:pt x="55400" y="117557"/>
                </a:lnTo>
                <a:lnTo>
                  <a:pt x="84100" y="84100"/>
                </a:lnTo>
                <a:lnTo>
                  <a:pt x="117557" y="55400"/>
                </a:lnTo>
                <a:lnTo>
                  <a:pt x="155181" y="32049"/>
                </a:lnTo>
                <a:lnTo>
                  <a:pt x="196379" y="14638"/>
                </a:lnTo>
                <a:lnTo>
                  <a:pt x="240561" y="3758"/>
                </a:lnTo>
                <a:lnTo>
                  <a:pt x="287137" y="0"/>
                </a:lnTo>
                <a:lnTo>
                  <a:pt x="4170630" y="0"/>
                </a:lnTo>
                <a:lnTo>
                  <a:pt x="4217205" y="3758"/>
                </a:lnTo>
                <a:lnTo>
                  <a:pt x="4261388" y="14638"/>
                </a:lnTo>
                <a:lnTo>
                  <a:pt x="4302586" y="32049"/>
                </a:lnTo>
                <a:lnTo>
                  <a:pt x="4340210" y="55400"/>
                </a:lnTo>
                <a:lnTo>
                  <a:pt x="4373667" y="84100"/>
                </a:lnTo>
                <a:lnTo>
                  <a:pt x="4402366" y="117557"/>
                </a:lnTo>
                <a:lnTo>
                  <a:pt x="4425718" y="155181"/>
                </a:lnTo>
                <a:lnTo>
                  <a:pt x="4443129" y="196379"/>
                </a:lnTo>
                <a:lnTo>
                  <a:pt x="4454009" y="240561"/>
                </a:lnTo>
                <a:lnTo>
                  <a:pt x="4457354" y="282014"/>
                </a:lnTo>
                <a:lnTo>
                  <a:pt x="4457354" y="292259"/>
                </a:lnTo>
                <a:lnTo>
                  <a:pt x="4454009" y="333712"/>
                </a:lnTo>
                <a:lnTo>
                  <a:pt x="4443129" y="377894"/>
                </a:lnTo>
                <a:lnTo>
                  <a:pt x="4425718" y="419093"/>
                </a:lnTo>
                <a:lnTo>
                  <a:pt x="4402366" y="456716"/>
                </a:lnTo>
                <a:lnTo>
                  <a:pt x="4373667" y="490173"/>
                </a:lnTo>
                <a:lnTo>
                  <a:pt x="4340210" y="518873"/>
                </a:lnTo>
                <a:lnTo>
                  <a:pt x="4302586" y="542224"/>
                </a:lnTo>
                <a:lnTo>
                  <a:pt x="4261388" y="559635"/>
                </a:lnTo>
                <a:lnTo>
                  <a:pt x="4217205" y="570516"/>
                </a:lnTo>
                <a:lnTo>
                  <a:pt x="4170630" y="574274"/>
                </a:lnTo>
                <a:close/>
              </a:path>
            </a:pathLst>
          </a:custGeom>
          <a:solidFill>
            <a:srgbClr val="EDF4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623239" y="3227908"/>
            <a:ext cx="2797175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404860"/>
                </a:solidFill>
                <a:latin typeface="Arial"/>
                <a:cs typeface="Arial"/>
              </a:rPr>
              <a:t>Уповноважені</a:t>
            </a:r>
            <a:r>
              <a:rPr sz="2100" b="1" spc="204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spc="-20" dirty="0">
                <a:solidFill>
                  <a:srgbClr val="404860"/>
                </a:solidFill>
                <a:latin typeface="Arial"/>
                <a:cs typeface="Arial"/>
              </a:rPr>
              <a:t>банки</a:t>
            </a:r>
            <a:endParaRPr sz="21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113885" y="3227908"/>
            <a:ext cx="4006215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55" dirty="0">
                <a:solidFill>
                  <a:srgbClr val="404860"/>
                </a:solidFill>
                <a:latin typeface="Arial"/>
                <a:cs typeface="Arial"/>
              </a:rPr>
              <a:t>Державний</a:t>
            </a:r>
            <a:r>
              <a:rPr sz="2100" b="1" spc="-80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spc="85" dirty="0">
                <a:solidFill>
                  <a:srgbClr val="404860"/>
                </a:solidFill>
                <a:latin typeface="Arial"/>
                <a:cs typeface="Arial"/>
              </a:rPr>
              <a:t>центр</a:t>
            </a:r>
            <a:r>
              <a:rPr sz="2100" b="1" spc="-80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404860"/>
                </a:solidFill>
                <a:latin typeface="Arial"/>
                <a:cs typeface="Arial"/>
              </a:rPr>
              <a:t>зайнятості</a:t>
            </a:r>
            <a:endParaRPr sz="2100">
              <a:latin typeface="Arial"/>
              <a:cs typeface="Arial"/>
            </a:endParaRPr>
          </a:p>
        </p:txBody>
      </p:sp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90174" y="463963"/>
            <a:ext cx="2548114" cy="219360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16000" y="783676"/>
            <a:ext cx="13446760" cy="7632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105" dirty="0"/>
              <a:t>Покроковий</a:t>
            </a:r>
            <a:r>
              <a:rPr spc="-220" dirty="0"/>
              <a:t> </a:t>
            </a:r>
            <a:r>
              <a:rPr spc="-10" dirty="0"/>
              <a:t>план</a:t>
            </a:r>
            <a:r>
              <a:rPr spc="-215" dirty="0"/>
              <a:t> </a:t>
            </a:r>
            <a:r>
              <a:rPr spc="85" dirty="0"/>
              <a:t>реалізації</a:t>
            </a:r>
            <a:r>
              <a:rPr spc="20" dirty="0"/>
              <a:t> </a:t>
            </a:r>
            <a:r>
              <a:rPr b="0" spc="170" dirty="0">
                <a:latin typeface="Trebuchet MS"/>
                <a:cs typeface="Trebuchet MS"/>
              </a:rPr>
              <a:t>бізнес-</a:t>
            </a:r>
            <a:r>
              <a:rPr b="0" spc="235" dirty="0">
                <a:latin typeface="Trebuchet MS"/>
                <a:cs typeface="Trebuchet MS"/>
              </a:rPr>
              <a:t>проєкту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28699" y="1923181"/>
            <a:ext cx="8668385" cy="2121535"/>
            <a:chOff x="1028699" y="1923181"/>
            <a:chExt cx="8668385" cy="2121535"/>
          </a:xfrm>
        </p:grpSpPr>
        <p:sp>
          <p:nvSpPr>
            <p:cNvPr id="4" name="object 4"/>
            <p:cNvSpPr/>
            <p:nvPr/>
          </p:nvSpPr>
          <p:spPr>
            <a:xfrm>
              <a:off x="1028699" y="1923181"/>
              <a:ext cx="8668385" cy="2121535"/>
            </a:xfrm>
            <a:custGeom>
              <a:avLst/>
              <a:gdLst/>
              <a:ahLst/>
              <a:cxnLst/>
              <a:rect l="l" t="t" r="r" b="b"/>
              <a:pathLst>
                <a:path w="8668385" h="2121535">
                  <a:moveTo>
                    <a:pt x="8335746" y="2121363"/>
                  </a:moveTo>
                  <a:lnTo>
                    <a:pt x="333374" y="2121363"/>
                  </a:lnTo>
                  <a:lnTo>
                    <a:pt x="280908" y="2117210"/>
                  </a:lnTo>
                  <a:lnTo>
                    <a:pt x="230207" y="2104999"/>
                  </a:lnTo>
                  <a:lnTo>
                    <a:pt x="182165" y="2085099"/>
                  </a:lnTo>
                  <a:lnTo>
                    <a:pt x="137679" y="2057883"/>
                  </a:lnTo>
                  <a:lnTo>
                    <a:pt x="97643" y="2023720"/>
                  </a:lnTo>
                  <a:lnTo>
                    <a:pt x="63480" y="1983684"/>
                  </a:lnTo>
                  <a:lnTo>
                    <a:pt x="36264" y="1939198"/>
                  </a:lnTo>
                  <a:lnTo>
                    <a:pt x="16364" y="1891156"/>
                  </a:lnTo>
                  <a:lnTo>
                    <a:pt x="4153" y="1840454"/>
                  </a:lnTo>
                  <a:lnTo>
                    <a:pt x="0" y="1787988"/>
                  </a:lnTo>
                  <a:lnTo>
                    <a:pt x="0" y="333375"/>
                  </a:lnTo>
                  <a:lnTo>
                    <a:pt x="4153" y="280908"/>
                  </a:lnTo>
                  <a:lnTo>
                    <a:pt x="16364" y="230207"/>
                  </a:lnTo>
                  <a:lnTo>
                    <a:pt x="36264" y="182165"/>
                  </a:lnTo>
                  <a:lnTo>
                    <a:pt x="63480" y="137679"/>
                  </a:lnTo>
                  <a:lnTo>
                    <a:pt x="97643" y="97643"/>
                  </a:lnTo>
                  <a:lnTo>
                    <a:pt x="137679" y="63480"/>
                  </a:lnTo>
                  <a:lnTo>
                    <a:pt x="182165" y="36264"/>
                  </a:lnTo>
                  <a:lnTo>
                    <a:pt x="230207" y="16364"/>
                  </a:lnTo>
                  <a:lnTo>
                    <a:pt x="280908" y="4153"/>
                  </a:lnTo>
                  <a:lnTo>
                    <a:pt x="333374" y="0"/>
                  </a:lnTo>
                  <a:lnTo>
                    <a:pt x="8335746" y="0"/>
                  </a:lnTo>
                  <a:lnTo>
                    <a:pt x="8388212" y="4153"/>
                  </a:lnTo>
                  <a:lnTo>
                    <a:pt x="8438914" y="16364"/>
                  </a:lnTo>
                  <a:lnTo>
                    <a:pt x="8486956" y="36264"/>
                  </a:lnTo>
                  <a:lnTo>
                    <a:pt x="8531442" y="63480"/>
                  </a:lnTo>
                  <a:lnTo>
                    <a:pt x="8571478" y="97643"/>
                  </a:lnTo>
                  <a:lnTo>
                    <a:pt x="8605640" y="137679"/>
                  </a:lnTo>
                  <a:lnTo>
                    <a:pt x="8632857" y="182165"/>
                  </a:lnTo>
                  <a:lnTo>
                    <a:pt x="8652757" y="230207"/>
                  </a:lnTo>
                  <a:lnTo>
                    <a:pt x="8664969" y="280908"/>
                  </a:lnTo>
                  <a:lnTo>
                    <a:pt x="8667759" y="316165"/>
                  </a:lnTo>
                  <a:lnTo>
                    <a:pt x="8667759" y="1805198"/>
                  </a:lnTo>
                  <a:lnTo>
                    <a:pt x="8652757" y="1891156"/>
                  </a:lnTo>
                  <a:lnTo>
                    <a:pt x="8632857" y="1939198"/>
                  </a:lnTo>
                  <a:lnTo>
                    <a:pt x="8605640" y="1983684"/>
                  </a:lnTo>
                  <a:lnTo>
                    <a:pt x="8571478" y="2023720"/>
                  </a:lnTo>
                  <a:lnTo>
                    <a:pt x="8531442" y="2057883"/>
                  </a:lnTo>
                  <a:lnTo>
                    <a:pt x="8486956" y="2085099"/>
                  </a:lnTo>
                  <a:lnTo>
                    <a:pt x="8438914" y="2104999"/>
                  </a:lnTo>
                  <a:lnTo>
                    <a:pt x="8388212" y="2117210"/>
                  </a:lnTo>
                  <a:lnTo>
                    <a:pt x="8335746" y="2121363"/>
                  </a:lnTo>
                  <a:close/>
                </a:path>
              </a:pathLst>
            </a:custGeom>
            <a:solidFill>
              <a:srgbClr val="E4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82357" y="2160840"/>
              <a:ext cx="8138159" cy="1638935"/>
            </a:xfrm>
            <a:custGeom>
              <a:avLst/>
              <a:gdLst/>
              <a:ahLst/>
              <a:cxnLst/>
              <a:rect l="l" t="t" r="r" b="b"/>
              <a:pathLst>
                <a:path w="8138159" h="1638935">
                  <a:moveTo>
                    <a:pt x="1170343" y="244830"/>
                  </a:moveTo>
                  <a:lnTo>
                    <a:pt x="1165364" y="195491"/>
                  </a:lnTo>
                  <a:lnTo>
                    <a:pt x="1151102" y="149529"/>
                  </a:lnTo>
                  <a:lnTo>
                    <a:pt x="1128534" y="107937"/>
                  </a:lnTo>
                  <a:lnTo>
                    <a:pt x="1098638" y="71704"/>
                  </a:lnTo>
                  <a:lnTo>
                    <a:pt x="1062405" y="41808"/>
                  </a:lnTo>
                  <a:lnTo>
                    <a:pt x="1020813" y="19240"/>
                  </a:lnTo>
                  <a:lnTo>
                    <a:pt x="974864" y="4978"/>
                  </a:lnTo>
                  <a:lnTo>
                    <a:pt x="925512" y="0"/>
                  </a:lnTo>
                  <a:lnTo>
                    <a:pt x="244830" y="0"/>
                  </a:lnTo>
                  <a:lnTo>
                    <a:pt x="195491" y="4978"/>
                  </a:lnTo>
                  <a:lnTo>
                    <a:pt x="149529" y="19240"/>
                  </a:lnTo>
                  <a:lnTo>
                    <a:pt x="107937" y="41808"/>
                  </a:lnTo>
                  <a:lnTo>
                    <a:pt x="71704" y="71704"/>
                  </a:lnTo>
                  <a:lnTo>
                    <a:pt x="41808" y="107937"/>
                  </a:lnTo>
                  <a:lnTo>
                    <a:pt x="19240" y="149529"/>
                  </a:lnTo>
                  <a:lnTo>
                    <a:pt x="4978" y="195491"/>
                  </a:lnTo>
                  <a:lnTo>
                    <a:pt x="0" y="244830"/>
                  </a:lnTo>
                  <a:lnTo>
                    <a:pt x="4978" y="294170"/>
                  </a:lnTo>
                  <a:lnTo>
                    <a:pt x="19240" y="340131"/>
                  </a:lnTo>
                  <a:lnTo>
                    <a:pt x="41808" y="381711"/>
                  </a:lnTo>
                  <a:lnTo>
                    <a:pt x="71704" y="417944"/>
                  </a:lnTo>
                  <a:lnTo>
                    <a:pt x="107937" y="447840"/>
                  </a:lnTo>
                  <a:lnTo>
                    <a:pt x="149529" y="470420"/>
                  </a:lnTo>
                  <a:lnTo>
                    <a:pt x="195491" y="484682"/>
                  </a:lnTo>
                  <a:lnTo>
                    <a:pt x="244830" y="489648"/>
                  </a:lnTo>
                  <a:lnTo>
                    <a:pt x="925512" y="489648"/>
                  </a:lnTo>
                  <a:lnTo>
                    <a:pt x="974864" y="484682"/>
                  </a:lnTo>
                  <a:lnTo>
                    <a:pt x="1020813" y="470420"/>
                  </a:lnTo>
                  <a:lnTo>
                    <a:pt x="1062405" y="447840"/>
                  </a:lnTo>
                  <a:lnTo>
                    <a:pt x="1098638" y="417944"/>
                  </a:lnTo>
                  <a:lnTo>
                    <a:pt x="1128534" y="381711"/>
                  </a:lnTo>
                  <a:lnTo>
                    <a:pt x="1151102" y="340131"/>
                  </a:lnTo>
                  <a:lnTo>
                    <a:pt x="1165364" y="294170"/>
                  </a:lnTo>
                  <a:lnTo>
                    <a:pt x="1170343" y="244830"/>
                  </a:lnTo>
                  <a:close/>
                </a:path>
                <a:path w="8138159" h="1638935">
                  <a:moveTo>
                    <a:pt x="8138109" y="200025"/>
                  </a:moveTo>
                  <a:lnTo>
                    <a:pt x="8134223" y="160820"/>
                  </a:lnTo>
                  <a:lnTo>
                    <a:pt x="8122882" y="123482"/>
                  </a:lnTo>
                  <a:lnTo>
                    <a:pt x="8104492" y="89052"/>
                  </a:lnTo>
                  <a:lnTo>
                    <a:pt x="8079524" y="58585"/>
                  </a:lnTo>
                  <a:lnTo>
                    <a:pt x="8049057" y="33604"/>
                  </a:lnTo>
                  <a:lnTo>
                    <a:pt x="8014627" y="15227"/>
                  </a:lnTo>
                  <a:lnTo>
                    <a:pt x="7977289" y="3886"/>
                  </a:lnTo>
                  <a:lnTo>
                    <a:pt x="7938084" y="0"/>
                  </a:lnTo>
                  <a:lnTo>
                    <a:pt x="6730352" y="0"/>
                  </a:lnTo>
                  <a:lnTo>
                    <a:pt x="6691147" y="3886"/>
                  </a:lnTo>
                  <a:lnTo>
                    <a:pt x="6653809" y="15227"/>
                  </a:lnTo>
                  <a:lnTo>
                    <a:pt x="6619380" y="33604"/>
                  </a:lnTo>
                  <a:lnTo>
                    <a:pt x="6588912" y="58585"/>
                  </a:lnTo>
                  <a:lnTo>
                    <a:pt x="6563931" y="89052"/>
                  </a:lnTo>
                  <a:lnTo>
                    <a:pt x="6545554" y="123482"/>
                  </a:lnTo>
                  <a:lnTo>
                    <a:pt x="6534201" y="160820"/>
                  </a:lnTo>
                  <a:lnTo>
                    <a:pt x="6530327" y="200025"/>
                  </a:lnTo>
                  <a:lnTo>
                    <a:pt x="6530327" y="1438668"/>
                  </a:lnTo>
                  <a:lnTo>
                    <a:pt x="6534201" y="1477873"/>
                  </a:lnTo>
                  <a:lnTo>
                    <a:pt x="6545554" y="1515224"/>
                  </a:lnTo>
                  <a:lnTo>
                    <a:pt x="6563931" y="1549654"/>
                  </a:lnTo>
                  <a:lnTo>
                    <a:pt x="6588912" y="1580108"/>
                  </a:lnTo>
                  <a:lnTo>
                    <a:pt x="6619380" y="1605089"/>
                  </a:lnTo>
                  <a:lnTo>
                    <a:pt x="6653809" y="1623479"/>
                  </a:lnTo>
                  <a:lnTo>
                    <a:pt x="6691147" y="1634820"/>
                  </a:lnTo>
                  <a:lnTo>
                    <a:pt x="6730352" y="1638693"/>
                  </a:lnTo>
                  <a:lnTo>
                    <a:pt x="7938084" y="1638693"/>
                  </a:lnTo>
                  <a:lnTo>
                    <a:pt x="7977289" y="1634820"/>
                  </a:lnTo>
                  <a:lnTo>
                    <a:pt x="8014627" y="1623479"/>
                  </a:lnTo>
                  <a:lnTo>
                    <a:pt x="8049057" y="1605089"/>
                  </a:lnTo>
                  <a:lnTo>
                    <a:pt x="8079524" y="1580108"/>
                  </a:lnTo>
                  <a:lnTo>
                    <a:pt x="8104492" y="1549654"/>
                  </a:lnTo>
                  <a:lnTo>
                    <a:pt x="8122882" y="1515224"/>
                  </a:lnTo>
                  <a:lnTo>
                    <a:pt x="8134223" y="1477873"/>
                  </a:lnTo>
                  <a:lnTo>
                    <a:pt x="8138109" y="1438668"/>
                  </a:lnTo>
                  <a:lnTo>
                    <a:pt x="8138109" y="2000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028699" y="4271946"/>
            <a:ext cx="8668385" cy="2121535"/>
            <a:chOff x="1028699" y="4271946"/>
            <a:chExt cx="8668385" cy="2121535"/>
          </a:xfrm>
        </p:grpSpPr>
        <p:sp>
          <p:nvSpPr>
            <p:cNvPr id="7" name="object 7"/>
            <p:cNvSpPr/>
            <p:nvPr/>
          </p:nvSpPr>
          <p:spPr>
            <a:xfrm>
              <a:off x="1028699" y="4271946"/>
              <a:ext cx="8668385" cy="2121535"/>
            </a:xfrm>
            <a:custGeom>
              <a:avLst/>
              <a:gdLst/>
              <a:ahLst/>
              <a:cxnLst/>
              <a:rect l="l" t="t" r="r" b="b"/>
              <a:pathLst>
                <a:path w="8668385" h="2121535">
                  <a:moveTo>
                    <a:pt x="8335746" y="2121363"/>
                  </a:moveTo>
                  <a:lnTo>
                    <a:pt x="333374" y="2121363"/>
                  </a:lnTo>
                  <a:lnTo>
                    <a:pt x="280908" y="2117211"/>
                  </a:lnTo>
                  <a:lnTo>
                    <a:pt x="230207" y="2104999"/>
                  </a:lnTo>
                  <a:lnTo>
                    <a:pt x="182165" y="2085100"/>
                  </a:lnTo>
                  <a:lnTo>
                    <a:pt x="137679" y="2057883"/>
                  </a:lnTo>
                  <a:lnTo>
                    <a:pt x="97643" y="2023720"/>
                  </a:lnTo>
                  <a:lnTo>
                    <a:pt x="63480" y="1983684"/>
                  </a:lnTo>
                  <a:lnTo>
                    <a:pt x="36264" y="1939198"/>
                  </a:lnTo>
                  <a:lnTo>
                    <a:pt x="16364" y="1891156"/>
                  </a:lnTo>
                  <a:lnTo>
                    <a:pt x="4153" y="1840455"/>
                  </a:lnTo>
                  <a:lnTo>
                    <a:pt x="0" y="1787988"/>
                  </a:lnTo>
                  <a:lnTo>
                    <a:pt x="0" y="333375"/>
                  </a:lnTo>
                  <a:lnTo>
                    <a:pt x="4153" y="280908"/>
                  </a:lnTo>
                  <a:lnTo>
                    <a:pt x="16364" y="230207"/>
                  </a:lnTo>
                  <a:lnTo>
                    <a:pt x="36264" y="182165"/>
                  </a:lnTo>
                  <a:lnTo>
                    <a:pt x="63480" y="137679"/>
                  </a:lnTo>
                  <a:lnTo>
                    <a:pt x="97643" y="97643"/>
                  </a:lnTo>
                  <a:lnTo>
                    <a:pt x="137679" y="63480"/>
                  </a:lnTo>
                  <a:lnTo>
                    <a:pt x="182165" y="36264"/>
                  </a:lnTo>
                  <a:lnTo>
                    <a:pt x="230207" y="16364"/>
                  </a:lnTo>
                  <a:lnTo>
                    <a:pt x="280908" y="4153"/>
                  </a:lnTo>
                  <a:lnTo>
                    <a:pt x="333374" y="0"/>
                  </a:lnTo>
                  <a:lnTo>
                    <a:pt x="8335746" y="0"/>
                  </a:lnTo>
                  <a:lnTo>
                    <a:pt x="8388212" y="4153"/>
                  </a:lnTo>
                  <a:lnTo>
                    <a:pt x="8438914" y="16364"/>
                  </a:lnTo>
                  <a:lnTo>
                    <a:pt x="8486956" y="36264"/>
                  </a:lnTo>
                  <a:lnTo>
                    <a:pt x="8531442" y="63480"/>
                  </a:lnTo>
                  <a:lnTo>
                    <a:pt x="8571478" y="97643"/>
                  </a:lnTo>
                  <a:lnTo>
                    <a:pt x="8605640" y="137679"/>
                  </a:lnTo>
                  <a:lnTo>
                    <a:pt x="8632857" y="182165"/>
                  </a:lnTo>
                  <a:lnTo>
                    <a:pt x="8652757" y="230207"/>
                  </a:lnTo>
                  <a:lnTo>
                    <a:pt x="8664969" y="280908"/>
                  </a:lnTo>
                  <a:lnTo>
                    <a:pt x="8667759" y="316165"/>
                  </a:lnTo>
                  <a:lnTo>
                    <a:pt x="8667759" y="1805198"/>
                  </a:lnTo>
                  <a:lnTo>
                    <a:pt x="8652757" y="1891156"/>
                  </a:lnTo>
                  <a:lnTo>
                    <a:pt x="8632857" y="1939198"/>
                  </a:lnTo>
                  <a:lnTo>
                    <a:pt x="8605640" y="1983684"/>
                  </a:lnTo>
                  <a:lnTo>
                    <a:pt x="8571478" y="2023720"/>
                  </a:lnTo>
                  <a:lnTo>
                    <a:pt x="8531442" y="2057883"/>
                  </a:lnTo>
                  <a:lnTo>
                    <a:pt x="8486956" y="2085100"/>
                  </a:lnTo>
                  <a:lnTo>
                    <a:pt x="8438914" y="2104999"/>
                  </a:lnTo>
                  <a:lnTo>
                    <a:pt x="8388212" y="2117211"/>
                  </a:lnTo>
                  <a:lnTo>
                    <a:pt x="8335746" y="21213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82365" y="4509601"/>
              <a:ext cx="1170940" cy="490220"/>
            </a:xfrm>
            <a:custGeom>
              <a:avLst/>
              <a:gdLst/>
              <a:ahLst/>
              <a:cxnLst/>
              <a:rect l="l" t="t" r="r" b="b"/>
              <a:pathLst>
                <a:path w="1170939" h="490220">
                  <a:moveTo>
                    <a:pt x="925516" y="489652"/>
                  </a:moveTo>
                  <a:lnTo>
                    <a:pt x="244826" y="489652"/>
                  </a:lnTo>
                  <a:lnTo>
                    <a:pt x="195485" y="484678"/>
                  </a:lnTo>
                  <a:lnTo>
                    <a:pt x="149528" y="470412"/>
                  </a:lnTo>
                  <a:lnTo>
                    <a:pt x="107941" y="447839"/>
                  </a:lnTo>
                  <a:lnTo>
                    <a:pt x="71707" y="417944"/>
                  </a:lnTo>
                  <a:lnTo>
                    <a:pt x="41812" y="381710"/>
                  </a:lnTo>
                  <a:lnTo>
                    <a:pt x="19239" y="340123"/>
                  </a:lnTo>
                  <a:lnTo>
                    <a:pt x="4973" y="294167"/>
                  </a:lnTo>
                  <a:lnTo>
                    <a:pt x="0" y="244825"/>
                  </a:lnTo>
                  <a:lnTo>
                    <a:pt x="4973" y="195485"/>
                  </a:lnTo>
                  <a:lnTo>
                    <a:pt x="19239" y="149528"/>
                  </a:lnTo>
                  <a:lnTo>
                    <a:pt x="41812" y="107941"/>
                  </a:lnTo>
                  <a:lnTo>
                    <a:pt x="71707" y="71707"/>
                  </a:lnTo>
                  <a:lnTo>
                    <a:pt x="107941" y="41812"/>
                  </a:lnTo>
                  <a:lnTo>
                    <a:pt x="149528" y="19239"/>
                  </a:lnTo>
                  <a:lnTo>
                    <a:pt x="195485" y="4973"/>
                  </a:lnTo>
                  <a:lnTo>
                    <a:pt x="244826" y="0"/>
                  </a:lnTo>
                  <a:lnTo>
                    <a:pt x="925516" y="0"/>
                  </a:lnTo>
                  <a:lnTo>
                    <a:pt x="974857" y="4973"/>
                  </a:lnTo>
                  <a:lnTo>
                    <a:pt x="1020813" y="19239"/>
                  </a:lnTo>
                  <a:lnTo>
                    <a:pt x="1062400" y="41812"/>
                  </a:lnTo>
                  <a:lnTo>
                    <a:pt x="1098634" y="71707"/>
                  </a:lnTo>
                  <a:lnTo>
                    <a:pt x="1128530" y="107941"/>
                  </a:lnTo>
                  <a:lnTo>
                    <a:pt x="1151102" y="149528"/>
                  </a:lnTo>
                  <a:lnTo>
                    <a:pt x="1165368" y="195485"/>
                  </a:lnTo>
                  <a:lnTo>
                    <a:pt x="1170342" y="244825"/>
                  </a:lnTo>
                  <a:lnTo>
                    <a:pt x="1165368" y="294167"/>
                  </a:lnTo>
                  <a:lnTo>
                    <a:pt x="1151102" y="340123"/>
                  </a:lnTo>
                  <a:lnTo>
                    <a:pt x="1128530" y="381710"/>
                  </a:lnTo>
                  <a:lnTo>
                    <a:pt x="1098634" y="417944"/>
                  </a:lnTo>
                  <a:lnTo>
                    <a:pt x="1062400" y="447839"/>
                  </a:lnTo>
                  <a:lnTo>
                    <a:pt x="1020813" y="470412"/>
                  </a:lnTo>
                  <a:lnTo>
                    <a:pt x="974857" y="484678"/>
                  </a:lnTo>
                  <a:lnTo>
                    <a:pt x="925516" y="489652"/>
                  </a:lnTo>
                  <a:close/>
                </a:path>
              </a:pathLst>
            </a:custGeom>
            <a:solidFill>
              <a:srgbClr val="EDF4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9957526" y="1923181"/>
            <a:ext cx="7301865" cy="2358390"/>
            <a:chOff x="9957526" y="1923181"/>
            <a:chExt cx="7301865" cy="2358390"/>
          </a:xfrm>
        </p:grpSpPr>
        <p:sp>
          <p:nvSpPr>
            <p:cNvPr id="10" name="object 10"/>
            <p:cNvSpPr/>
            <p:nvPr/>
          </p:nvSpPr>
          <p:spPr>
            <a:xfrm>
              <a:off x="9957526" y="1923181"/>
              <a:ext cx="7301865" cy="2358390"/>
            </a:xfrm>
            <a:custGeom>
              <a:avLst/>
              <a:gdLst/>
              <a:ahLst/>
              <a:cxnLst/>
              <a:rect l="l" t="t" r="r" b="b"/>
              <a:pathLst>
                <a:path w="7301865" h="2358390">
                  <a:moveTo>
                    <a:pt x="6968397" y="2357818"/>
                  </a:moveTo>
                  <a:lnTo>
                    <a:pt x="333374" y="2357818"/>
                  </a:lnTo>
                  <a:lnTo>
                    <a:pt x="280908" y="2353665"/>
                  </a:lnTo>
                  <a:lnTo>
                    <a:pt x="230206" y="2341454"/>
                  </a:lnTo>
                  <a:lnTo>
                    <a:pt x="182165" y="2321554"/>
                  </a:lnTo>
                  <a:lnTo>
                    <a:pt x="137678" y="2294338"/>
                  </a:lnTo>
                  <a:lnTo>
                    <a:pt x="97642" y="2260175"/>
                  </a:lnTo>
                  <a:lnTo>
                    <a:pt x="63480" y="2220140"/>
                  </a:lnTo>
                  <a:lnTo>
                    <a:pt x="36264" y="2175653"/>
                  </a:lnTo>
                  <a:lnTo>
                    <a:pt x="16364" y="2127611"/>
                  </a:lnTo>
                  <a:lnTo>
                    <a:pt x="4152" y="2076910"/>
                  </a:lnTo>
                  <a:lnTo>
                    <a:pt x="0" y="2024443"/>
                  </a:lnTo>
                  <a:lnTo>
                    <a:pt x="0" y="333374"/>
                  </a:lnTo>
                  <a:lnTo>
                    <a:pt x="4152" y="280908"/>
                  </a:lnTo>
                  <a:lnTo>
                    <a:pt x="16364" y="230207"/>
                  </a:lnTo>
                  <a:lnTo>
                    <a:pt x="36264" y="182165"/>
                  </a:lnTo>
                  <a:lnTo>
                    <a:pt x="63480" y="137679"/>
                  </a:lnTo>
                  <a:lnTo>
                    <a:pt x="97642" y="97643"/>
                  </a:lnTo>
                  <a:lnTo>
                    <a:pt x="137678" y="63480"/>
                  </a:lnTo>
                  <a:lnTo>
                    <a:pt x="182165" y="36264"/>
                  </a:lnTo>
                  <a:lnTo>
                    <a:pt x="230206" y="16364"/>
                  </a:lnTo>
                  <a:lnTo>
                    <a:pt x="280908" y="4152"/>
                  </a:lnTo>
                  <a:lnTo>
                    <a:pt x="333374" y="0"/>
                  </a:lnTo>
                  <a:lnTo>
                    <a:pt x="6968397" y="0"/>
                  </a:lnTo>
                  <a:lnTo>
                    <a:pt x="7020863" y="4152"/>
                  </a:lnTo>
                  <a:lnTo>
                    <a:pt x="7071564" y="16364"/>
                  </a:lnTo>
                  <a:lnTo>
                    <a:pt x="7119606" y="36264"/>
                  </a:lnTo>
                  <a:lnTo>
                    <a:pt x="7164093" y="63480"/>
                  </a:lnTo>
                  <a:lnTo>
                    <a:pt x="7204128" y="97643"/>
                  </a:lnTo>
                  <a:lnTo>
                    <a:pt x="7238291" y="137679"/>
                  </a:lnTo>
                  <a:lnTo>
                    <a:pt x="7265508" y="182165"/>
                  </a:lnTo>
                  <a:lnTo>
                    <a:pt x="7285407" y="230207"/>
                  </a:lnTo>
                  <a:lnTo>
                    <a:pt x="7297619" y="280908"/>
                  </a:lnTo>
                  <a:lnTo>
                    <a:pt x="7301772" y="333374"/>
                  </a:lnTo>
                  <a:lnTo>
                    <a:pt x="7301772" y="2024443"/>
                  </a:lnTo>
                  <a:lnTo>
                    <a:pt x="7297619" y="2076910"/>
                  </a:lnTo>
                  <a:lnTo>
                    <a:pt x="7285407" y="2127611"/>
                  </a:lnTo>
                  <a:lnTo>
                    <a:pt x="7265508" y="2175653"/>
                  </a:lnTo>
                  <a:lnTo>
                    <a:pt x="7238291" y="2220140"/>
                  </a:lnTo>
                  <a:lnTo>
                    <a:pt x="7204128" y="2260175"/>
                  </a:lnTo>
                  <a:lnTo>
                    <a:pt x="7164093" y="2294338"/>
                  </a:lnTo>
                  <a:lnTo>
                    <a:pt x="7119606" y="2321554"/>
                  </a:lnTo>
                  <a:lnTo>
                    <a:pt x="7071564" y="2341454"/>
                  </a:lnTo>
                  <a:lnTo>
                    <a:pt x="7020863" y="2353665"/>
                  </a:lnTo>
                  <a:lnTo>
                    <a:pt x="6968397" y="23578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216586" y="2160836"/>
              <a:ext cx="1170940" cy="490220"/>
            </a:xfrm>
            <a:custGeom>
              <a:avLst/>
              <a:gdLst/>
              <a:ahLst/>
              <a:cxnLst/>
              <a:rect l="l" t="t" r="r" b="b"/>
              <a:pathLst>
                <a:path w="1170940" h="490219">
                  <a:moveTo>
                    <a:pt x="925516" y="489652"/>
                  </a:moveTo>
                  <a:lnTo>
                    <a:pt x="244826" y="489652"/>
                  </a:lnTo>
                  <a:lnTo>
                    <a:pt x="195485" y="484678"/>
                  </a:lnTo>
                  <a:lnTo>
                    <a:pt x="149528" y="470412"/>
                  </a:lnTo>
                  <a:lnTo>
                    <a:pt x="107941" y="447839"/>
                  </a:lnTo>
                  <a:lnTo>
                    <a:pt x="71708" y="417944"/>
                  </a:lnTo>
                  <a:lnTo>
                    <a:pt x="41812" y="381710"/>
                  </a:lnTo>
                  <a:lnTo>
                    <a:pt x="19239" y="340123"/>
                  </a:lnTo>
                  <a:lnTo>
                    <a:pt x="4974" y="294167"/>
                  </a:lnTo>
                  <a:lnTo>
                    <a:pt x="0" y="244826"/>
                  </a:lnTo>
                  <a:lnTo>
                    <a:pt x="4974" y="195485"/>
                  </a:lnTo>
                  <a:lnTo>
                    <a:pt x="19239" y="149528"/>
                  </a:lnTo>
                  <a:lnTo>
                    <a:pt x="41812" y="107941"/>
                  </a:lnTo>
                  <a:lnTo>
                    <a:pt x="71708" y="71707"/>
                  </a:lnTo>
                  <a:lnTo>
                    <a:pt x="107941" y="41812"/>
                  </a:lnTo>
                  <a:lnTo>
                    <a:pt x="149528" y="19239"/>
                  </a:lnTo>
                  <a:lnTo>
                    <a:pt x="195485" y="4974"/>
                  </a:lnTo>
                  <a:lnTo>
                    <a:pt x="244826" y="0"/>
                  </a:lnTo>
                  <a:lnTo>
                    <a:pt x="925516" y="0"/>
                  </a:lnTo>
                  <a:lnTo>
                    <a:pt x="974857" y="4974"/>
                  </a:lnTo>
                  <a:lnTo>
                    <a:pt x="1020813" y="19239"/>
                  </a:lnTo>
                  <a:lnTo>
                    <a:pt x="1062401" y="41812"/>
                  </a:lnTo>
                  <a:lnTo>
                    <a:pt x="1098634" y="71707"/>
                  </a:lnTo>
                  <a:lnTo>
                    <a:pt x="1128530" y="107941"/>
                  </a:lnTo>
                  <a:lnTo>
                    <a:pt x="1151102" y="149528"/>
                  </a:lnTo>
                  <a:lnTo>
                    <a:pt x="1165368" y="195485"/>
                  </a:lnTo>
                  <a:lnTo>
                    <a:pt x="1170342" y="244826"/>
                  </a:lnTo>
                  <a:lnTo>
                    <a:pt x="1165368" y="294167"/>
                  </a:lnTo>
                  <a:lnTo>
                    <a:pt x="1151102" y="340123"/>
                  </a:lnTo>
                  <a:lnTo>
                    <a:pt x="1128530" y="381710"/>
                  </a:lnTo>
                  <a:lnTo>
                    <a:pt x="1098634" y="417944"/>
                  </a:lnTo>
                  <a:lnTo>
                    <a:pt x="1062401" y="447839"/>
                  </a:lnTo>
                  <a:lnTo>
                    <a:pt x="1020813" y="470412"/>
                  </a:lnTo>
                  <a:lnTo>
                    <a:pt x="974857" y="484678"/>
                  </a:lnTo>
                  <a:lnTo>
                    <a:pt x="925516" y="489652"/>
                  </a:lnTo>
                  <a:close/>
                </a:path>
              </a:pathLst>
            </a:custGeom>
            <a:solidFill>
              <a:srgbClr val="EDF4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9957526" y="4509600"/>
            <a:ext cx="7300595" cy="2121535"/>
            <a:chOff x="9957526" y="4509600"/>
            <a:chExt cx="7300595" cy="2121535"/>
          </a:xfrm>
        </p:grpSpPr>
        <p:sp>
          <p:nvSpPr>
            <p:cNvPr id="13" name="object 13"/>
            <p:cNvSpPr/>
            <p:nvPr/>
          </p:nvSpPr>
          <p:spPr>
            <a:xfrm>
              <a:off x="9957526" y="4509600"/>
              <a:ext cx="7300595" cy="2121535"/>
            </a:xfrm>
            <a:custGeom>
              <a:avLst/>
              <a:gdLst/>
              <a:ahLst/>
              <a:cxnLst/>
              <a:rect l="l" t="t" r="r" b="b"/>
              <a:pathLst>
                <a:path w="7300594" h="2121534">
                  <a:moveTo>
                    <a:pt x="6968397" y="2121363"/>
                  </a:moveTo>
                  <a:lnTo>
                    <a:pt x="333375" y="2121363"/>
                  </a:lnTo>
                  <a:lnTo>
                    <a:pt x="280909" y="2117211"/>
                  </a:lnTo>
                  <a:lnTo>
                    <a:pt x="230207" y="2104999"/>
                  </a:lnTo>
                  <a:lnTo>
                    <a:pt x="182165" y="2085100"/>
                  </a:lnTo>
                  <a:lnTo>
                    <a:pt x="137678" y="2057883"/>
                  </a:lnTo>
                  <a:lnTo>
                    <a:pt x="97643" y="2023720"/>
                  </a:lnTo>
                  <a:lnTo>
                    <a:pt x="63480" y="1983684"/>
                  </a:lnTo>
                  <a:lnTo>
                    <a:pt x="36264" y="1939198"/>
                  </a:lnTo>
                  <a:lnTo>
                    <a:pt x="16364" y="1891156"/>
                  </a:lnTo>
                  <a:lnTo>
                    <a:pt x="4153" y="1840455"/>
                  </a:lnTo>
                  <a:lnTo>
                    <a:pt x="0" y="1787989"/>
                  </a:lnTo>
                  <a:lnTo>
                    <a:pt x="0" y="333375"/>
                  </a:lnTo>
                  <a:lnTo>
                    <a:pt x="4153" y="280908"/>
                  </a:lnTo>
                  <a:lnTo>
                    <a:pt x="16364" y="230207"/>
                  </a:lnTo>
                  <a:lnTo>
                    <a:pt x="36264" y="182165"/>
                  </a:lnTo>
                  <a:lnTo>
                    <a:pt x="63480" y="137679"/>
                  </a:lnTo>
                  <a:lnTo>
                    <a:pt x="97643" y="97643"/>
                  </a:lnTo>
                  <a:lnTo>
                    <a:pt x="137678" y="63480"/>
                  </a:lnTo>
                  <a:lnTo>
                    <a:pt x="182165" y="36264"/>
                  </a:lnTo>
                  <a:lnTo>
                    <a:pt x="230207" y="16364"/>
                  </a:lnTo>
                  <a:lnTo>
                    <a:pt x="280909" y="4153"/>
                  </a:lnTo>
                  <a:lnTo>
                    <a:pt x="333375" y="0"/>
                  </a:lnTo>
                  <a:lnTo>
                    <a:pt x="6968397" y="0"/>
                  </a:lnTo>
                  <a:lnTo>
                    <a:pt x="7020863" y="4153"/>
                  </a:lnTo>
                  <a:lnTo>
                    <a:pt x="7071564" y="16364"/>
                  </a:lnTo>
                  <a:lnTo>
                    <a:pt x="7119606" y="36264"/>
                  </a:lnTo>
                  <a:lnTo>
                    <a:pt x="7164093" y="63480"/>
                  </a:lnTo>
                  <a:lnTo>
                    <a:pt x="7204129" y="97643"/>
                  </a:lnTo>
                  <a:lnTo>
                    <a:pt x="7238291" y="137679"/>
                  </a:lnTo>
                  <a:lnTo>
                    <a:pt x="7265508" y="182165"/>
                  </a:lnTo>
                  <a:lnTo>
                    <a:pt x="7285407" y="230207"/>
                  </a:lnTo>
                  <a:lnTo>
                    <a:pt x="7297619" y="280908"/>
                  </a:lnTo>
                  <a:lnTo>
                    <a:pt x="7300474" y="316980"/>
                  </a:lnTo>
                  <a:lnTo>
                    <a:pt x="7300474" y="1804383"/>
                  </a:lnTo>
                  <a:lnTo>
                    <a:pt x="7285407" y="1891156"/>
                  </a:lnTo>
                  <a:lnTo>
                    <a:pt x="7265508" y="1939198"/>
                  </a:lnTo>
                  <a:lnTo>
                    <a:pt x="7238291" y="1983684"/>
                  </a:lnTo>
                  <a:lnTo>
                    <a:pt x="7204129" y="2023720"/>
                  </a:lnTo>
                  <a:lnTo>
                    <a:pt x="7164093" y="2057883"/>
                  </a:lnTo>
                  <a:lnTo>
                    <a:pt x="7119606" y="2085100"/>
                  </a:lnTo>
                  <a:lnTo>
                    <a:pt x="7071564" y="2104999"/>
                  </a:lnTo>
                  <a:lnTo>
                    <a:pt x="7020863" y="2117211"/>
                  </a:lnTo>
                  <a:lnTo>
                    <a:pt x="6968397" y="21213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216585" y="4747255"/>
              <a:ext cx="1170940" cy="490220"/>
            </a:xfrm>
            <a:custGeom>
              <a:avLst/>
              <a:gdLst/>
              <a:ahLst/>
              <a:cxnLst/>
              <a:rect l="l" t="t" r="r" b="b"/>
              <a:pathLst>
                <a:path w="1170940" h="490220">
                  <a:moveTo>
                    <a:pt x="925516" y="489652"/>
                  </a:moveTo>
                  <a:lnTo>
                    <a:pt x="244826" y="489652"/>
                  </a:lnTo>
                  <a:lnTo>
                    <a:pt x="195485" y="484678"/>
                  </a:lnTo>
                  <a:lnTo>
                    <a:pt x="149528" y="470412"/>
                  </a:lnTo>
                  <a:lnTo>
                    <a:pt x="107941" y="447839"/>
                  </a:lnTo>
                  <a:lnTo>
                    <a:pt x="71708" y="417944"/>
                  </a:lnTo>
                  <a:lnTo>
                    <a:pt x="41812" y="381710"/>
                  </a:lnTo>
                  <a:lnTo>
                    <a:pt x="19239" y="340123"/>
                  </a:lnTo>
                  <a:lnTo>
                    <a:pt x="4974" y="294167"/>
                  </a:lnTo>
                  <a:lnTo>
                    <a:pt x="0" y="244825"/>
                  </a:lnTo>
                  <a:lnTo>
                    <a:pt x="4974" y="195484"/>
                  </a:lnTo>
                  <a:lnTo>
                    <a:pt x="19239" y="149528"/>
                  </a:lnTo>
                  <a:lnTo>
                    <a:pt x="41812" y="107941"/>
                  </a:lnTo>
                  <a:lnTo>
                    <a:pt x="71708" y="71707"/>
                  </a:lnTo>
                  <a:lnTo>
                    <a:pt x="107941" y="41812"/>
                  </a:lnTo>
                  <a:lnTo>
                    <a:pt x="149528" y="19239"/>
                  </a:lnTo>
                  <a:lnTo>
                    <a:pt x="195485" y="4973"/>
                  </a:lnTo>
                  <a:lnTo>
                    <a:pt x="244826" y="0"/>
                  </a:lnTo>
                  <a:lnTo>
                    <a:pt x="925516" y="0"/>
                  </a:lnTo>
                  <a:lnTo>
                    <a:pt x="974857" y="4973"/>
                  </a:lnTo>
                  <a:lnTo>
                    <a:pt x="1020813" y="19239"/>
                  </a:lnTo>
                  <a:lnTo>
                    <a:pt x="1062401" y="41812"/>
                  </a:lnTo>
                  <a:lnTo>
                    <a:pt x="1098634" y="71707"/>
                  </a:lnTo>
                  <a:lnTo>
                    <a:pt x="1128530" y="107941"/>
                  </a:lnTo>
                  <a:lnTo>
                    <a:pt x="1151102" y="149528"/>
                  </a:lnTo>
                  <a:lnTo>
                    <a:pt x="1165368" y="195484"/>
                  </a:lnTo>
                  <a:lnTo>
                    <a:pt x="1170342" y="244825"/>
                  </a:lnTo>
                  <a:lnTo>
                    <a:pt x="1165368" y="294167"/>
                  </a:lnTo>
                  <a:lnTo>
                    <a:pt x="1151102" y="340123"/>
                  </a:lnTo>
                  <a:lnTo>
                    <a:pt x="1128530" y="381710"/>
                  </a:lnTo>
                  <a:lnTo>
                    <a:pt x="1098634" y="417944"/>
                  </a:lnTo>
                  <a:lnTo>
                    <a:pt x="1062401" y="447839"/>
                  </a:lnTo>
                  <a:lnTo>
                    <a:pt x="1020813" y="470412"/>
                  </a:lnTo>
                  <a:lnTo>
                    <a:pt x="974857" y="484678"/>
                  </a:lnTo>
                  <a:lnTo>
                    <a:pt x="925516" y="489652"/>
                  </a:lnTo>
                  <a:close/>
                </a:path>
              </a:pathLst>
            </a:custGeom>
            <a:solidFill>
              <a:srgbClr val="EDF4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0203884" y="2098174"/>
            <a:ext cx="6280150" cy="4270375"/>
          </a:xfrm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219710">
              <a:lnSpc>
                <a:spcPct val="100000"/>
              </a:lnSpc>
              <a:spcBef>
                <a:spcPts val="1260"/>
              </a:spcBef>
            </a:pPr>
            <a:r>
              <a:rPr sz="1800" b="1" spc="90" dirty="0">
                <a:solidFill>
                  <a:srgbClr val="404860"/>
                </a:solidFill>
                <a:latin typeface="Arial"/>
                <a:cs typeface="Arial"/>
              </a:rPr>
              <a:t>Крок</a:t>
            </a:r>
            <a:r>
              <a:rPr sz="1800" b="1" spc="-75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1800" b="1" spc="150" dirty="0">
                <a:solidFill>
                  <a:srgbClr val="404860"/>
                </a:solidFill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30"/>
              </a:spcBef>
            </a:pPr>
            <a:r>
              <a:rPr sz="2450" b="1" dirty="0">
                <a:solidFill>
                  <a:srgbClr val="123DCC"/>
                </a:solidFill>
                <a:latin typeface="Arial"/>
                <a:cs typeface="Arial"/>
              </a:rPr>
              <a:t>Ухвалення</a:t>
            </a:r>
            <a:r>
              <a:rPr sz="2450" b="1" spc="5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2450" b="1" spc="-10" dirty="0">
                <a:solidFill>
                  <a:srgbClr val="123DCC"/>
                </a:solidFill>
                <a:latin typeface="Arial"/>
                <a:cs typeface="Arial"/>
              </a:rPr>
              <a:t>рішення</a:t>
            </a:r>
            <a:endParaRPr sz="2450">
              <a:latin typeface="Arial"/>
              <a:cs typeface="Arial"/>
            </a:endParaRPr>
          </a:p>
          <a:p>
            <a:pPr marL="12700" marR="5080">
              <a:lnSpc>
                <a:spcPts val="2030"/>
              </a:lnSpc>
              <a:spcBef>
                <a:spcPts val="1155"/>
              </a:spcBef>
            </a:pPr>
            <a:r>
              <a:rPr sz="1800" spc="85" dirty="0">
                <a:solidFill>
                  <a:srgbClr val="161517"/>
                </a:solidFill>
                <a:latin typeface="Trebuchet MS"/>
                <a:cs typeface="Trebuchet MS"/>
              </a:rPr>
              <a:t>Отримання</a:t>
            </a:r>
            <a:r>
              <a:rPr sz="1800" spc="-1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1800" spc="70" dirty="0">
                <a:solidFill>
                  <a:srgbClr val="161517"/>
                </a:solidFill>
                <a:latin typeface="Trebuchet MS"/>
                <a:cs typeface="Trebuchet MS"/>
              </a:rPr>
              <a:t>наказу</a:t>
            </a:r>
            <a:r>
              <a:rPr sz="1800" spc="-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1800" spc="90" dirty="0">
                <a:solidFill>
                  <a:srgbClr val="161517"/>
                </a:solidFill>
                <a:latin typeface="Trebuchet MS"/>
                <a:cs typeface="Trebuchet MS"/>
              </a:rPr>
              <a:t>Державного</a:t>
            </a:r>
            <a:r>
              <a:rPr sz="1800" spc="-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1800" spc="95" dirty="0">
                <a:solidFill>
                  <a:srgbClr val="161517"/>
                </a:solidFill>
                <a:latin typeface="Trebuchet MS"/>
                <a:cs typeface="Trebuchet MS"/>
              </a:rPr>
              <a:t>центру</a:t>
            </a:r>
            <a:r>
              <a:rPr sz="1800" spc="-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1800" spc="70" dirty="0">
                <a:solidFill>
                  <a:srgbClr val="161517"/>
                </a:solidFill>
                <a:latin typeface="Trebuchet MS"/>
                <a:cs typeface="Trebuchet MS"/>
              </a:rPr>
              <a:t>зайнятості</a:t>
            </a:r>
            <a:r>
              <a:rPr sz="1800" spc="-1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1800" spc="95" dirty="0">
                <a:solidFill>
                  <a:srgbClr val="161517"/>
                </a:solidFill>
                <a:latin typeface="Trebuchet MS"/>
                <a:cs typeface="Trebuchet MS"/>
              </a:rPr>
              <a:t>та </a:t>
            </a:r>
            <a:r>
              <a:rPr sz="1800" b="1" dirty="0">
                <a:solidFill>
                  <a:srgbClr val="161517"/>
                </a:solidFill>
                <a:latin typeface="Arial"/>
                <a:cs typeface="Arial"/>
              </a:rPr>
              <a:t>відкриття</a:t>
            </a:r>
            <a:r>
              <a:rPr sz="1800" b="1" spc="5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61517"/>
                </a:solidFill>
                <a:latin typeface="Arial"/>
                <a:cs typeface="Arial"/>
              </a:rPr>
              <a:t>спеціального</a:t>
            </a:r>
            <a:r>
              <a:rPr sz="1800" b="1" spc="5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1800" b="1" spc="50" dirty="0">
                <a:solidFill>
                  <a:srgbClr val="161517"/>
                </a:solidFill>
                <a:latin typeface="Arial"/>
                <a:cs typeface="Arial"/>
              </a:rPr>
              <a:t>рахунку</a:t>
            </a:r>
            <a:r>
              <a:rPr sz="1800" b="1" spc="5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1800" b="1" spc="-85" dirty="0">
                <a:solidFill>
                  <a:srgbClr val="161517"/>
                </a:solidFill>
                <a:latin typeface="Arial"/>
                <a:cs typeface="Arial"/>
              </a:rPr>
              <a:t>в</a:t>
            </a:r>
            <a:r>
              <a:rPr sz="1800" b="1" spc="5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61517"/>
                </a:solidFill>
                <a:latin typeface="Arial"/>
                <a:cs typeface="Arial"/>
              </a:rPr>
              <a:t>банку</a:t>
            </a:r>
            <a:r>
              <a:rPr sz="1800" b="1" spc="17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404860"/>
                </a:solidFill>
                <a:latin typeface="Trebuchet MS"/>
                <a:cs typeface="Trebuchet MS"/>
              </a:rPr>
              <a:t>(протягом</a:t>
            </a:r>
            <a:r>
              <a:rPr sz="1800" i="1" spc="125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1800" i="1" spc="-25" dirty="0">
                <a:solidFill>
                  <a:srgbClr val="404860"/>
                </a:solidFill>
                <a:latin typeface="Trebuchet MS"/>
                <a:cs typeface="Trebuchet MS"/>
              </a:rPr>
              <a:t>10 </a:t>
            </a:r>
            <a:r>
              <a:rPr sz="1800" i="1" spc="65" dirty="0">
                <a:solidFill>
                  <a:srgbClr val="404860"/>
                </a:solidFill>
                <a:latin typeface="Trebuchet MS"/>
                <a:cs typeface="Trebuchet MS"/>
              </a:rPr>
              <a:t>робочих</a:t>
            </a:r>
            <a:r>
              <a:rPr sz="1800" i="1" spc="-2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1800" i="1" spc="55" dirty="0">
                <a:solidFill>
                  <a:srgbClr val="404860"/>
                </a:solidFill>
                <a:latin typeface="Trebuchet MS"/>
                <a:cs typeface="Trebuchet MS"/>
              </a:rPr>
              <a:t>або</a:t>
            </a:r>
            <a:r>
              <a:rPr sz="1800" i="1" spc="-2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1800" i="1" spc="155" dirty="0">
                <a:solidFill>
                  <a:srgbClr val="404860"/>
                </a:solidFill>
                <a:latin typeface="Trebuchet MS"/>
                <a:cs typeface="Trebuchet MS"/>
              </a:rPr>
              <a:t>20</a:t>
            </a:r>
            <a:r>
              <a:rPr sz="1800" i="1" spc="-2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1800" i="1" spc="45" dirty="0">
                <a:solidFill>
                  <a:srgbClr val="404860"/>
                </a:solidFill>
                <a:latin typeface="Trebuchet MS"/>
                <a:cs typeface="Trebuchet MS"/>
              </a:rPr>
              <a:t>календарних</a:t>
            </a:r>
            <a:r>
              <a:rPr sz="1800" i="1" spc="-20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404860"/>
                </a:solidFill>
                <a:latin typeface="Trebuchet MS"/>
                <a:cs typeface="Trebuchet MS"/>
              </a:rPr>
              <a:t>днів)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800">
              <a:latin typeface="Trebuchet MS"/>
              <a:cs typeface="Trebuchet MS"/>
            </a:endParaRPr>
          </a:p>
          <a:p>
            <a:pPr marL="219710">
              <a:lnSpc>
                <a:spcPct val="100000"/>
              </a:lnSpc>
            </a:pPr>
            <a:r>
              <a:rPr sz="1800" b="1" spc="90" dirty="0">
                <a:solidFill>
                  <a:srgbClr val="404860"/>
                </a:solidFill>
                <a:latin typeface="Arial"/>
                <a:cs typeface="Arial"/>
              </a:rPr>
              <a:t>Крок</a:t>
            </a:r>
            <a:r>
              <a:rPr sz="1800" b="1" spc="-75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1800" b="1" spc="100" dirty="0">
                <a:solidFill>
                  <a:srgbClr val="404860"/>
                </a:solidFill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30"/>
              </a:spcBef>
            </a:pPr>
            <a:r>
              <a:rPr sz="2450" b="1" dirty="0">
                <a:solidFill>
                  <a:srgbClr val="123DCC"/>
                </a:solidFill>
                <a:latin typeface="Arial"/>
                <a:cs typeface="Arial"/>
              </a:rPr>
              <a:t>Освоєння</a:t>
            </a:r>
            <a:r>
              <a:rPr sz="2450" b="1" spc="-70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2450" b="1" spc="50" dirty="0">
                <a:solidFill>
                  <a:srgbClr val="123DCC"/>
                </a:solidFill>
                <a:latin typeface="Arial"/>
                <a:cs typeface="Arial"/>
              </a:rPr>
              <a:t>коштів</a:t>
            </a:r>
            <a:endParaRPr sz="2450">
              <a:latin typeface="Arial"/>
              <a:cs typeface="Arial"/>
            </a:endParaRPr>
          </a:p>
          <a:p>
            <a:pPr marL="12700">
              <a:lnSpc>
                <a:spcPts val="2095"/>
              </a:lnSpc>
              <a:spcBef>
                <a:spcPts val="980"/>
              </a:spcBef>
            </a:pPr>
            <a:r>
              <a:rPr sz="1800" spc="90" dirty="0">
                <a:solidFill>
                  <a:srgbClr val="161517"/>
                </a:solidFill>
                <a:latin typeface="Trebuchet MS"/>
                <a:cs typeface="Trebuchet MS"/>
              </a:rPr>
              <a:t>Спрямування</a:t>
            </a:r>
            <a:r>
              <a:rPr sz="1800" spc="1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161517"/>
                </a:solidFill>
                <a:latin typeface="Trebuchet MS"/>
                <a:cs typeface="Trebuchet MS"/>
              </a:rPr>
              <a:t>фінансування</a:t>
            </a:r>
            <a:r>
              <a:rPr sz="1800" spc="1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1800" spc="60" dirty="0">
                <a:solidFill>
                  <a:srgbClr val="161517"/>
                </a:solidFill>
                <a:latin typeface="Trebuchet MS"/>
                <a:cs typeface="Trebuchet MS"/>
              </a:rPr>
              <a:t>на</a:t>
            </a:r>
            <a:r>
              <a:rPr sz="1800" spc="1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161517"/>
                </a:solidFill>
                <a:latin typeface="Trebuchet MS"/>
                <a:cs typeface="Trebuchet MS"/>
              </a:rPr>
              <a:t>цільові</a:t>
            </a:r>
            <a:r>
              <a:rPr sz="1800" spc="1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1800" spc="75" dirty="0">
                <a:solidFill>
                  <a:srgbClr val="161517"/>
                </a:solidFill>
                <a:latin typeface="Trebuchet MS"/>
                <a:cs typeface="Trebuchet MS"/>
              </a:rPr>
              <a:t>активи</a:t>
            </a:r>
            <a:r>
              <a:rPr sz="1800" spc="1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1800" spc="95" dirty="0">
                <a:solidFill>
                  <a:srgbClr val="161517"/>
                </a:solidFill>
                <a:latin typeface="Trebuchet MS"/>
                <a:cs typeface="Trebuchet MS"/>
              </a:rPr>
              <a:t>та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2095"/>
              </a:lnSpc>
            </a:pPr>
            <a:r>
              <a:rPr sz="1800" b="1" dirty="0">
                <a:solidFill>
                  <a:srgbClr val="161517"/>
                </a:solidFill>
                <a:latin typeface="Arial"/>
                <a:cs typeface="Arial"/>
              </a:rPr>
              <a:t>працевлаштування</a:t>
            </a:r>
            <a:r>
              <a:rPr sz="1800" b="1" spc="114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61517"/>
                </a:solidFill>
                <a:latin typeface="Arial"/>
                <a:cs typeface="Arial"/>
              </a:rPr>
              <a:t>працівників</a:t>
            </a:r>
            <a:r>
              <a:rPr sz="1800" b="1" spc="114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61517"/>
                </a:solidFill>
                <a:latin typeface="Arial"/>
                <a:cs typeface="Arial"/>
              </a:rPr>
              <a:t>протягом</a:t>
            </a:r>
            <a:r>
              <a:rPr sz="1800" b="1" spc="114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1800" b="1" spc="190" dirty="0">
                <a:solidFill>
                  <a:srgbClr val="161517"/>
                </a:solidFill>
                <a:latin typeface="Arial"/>
                <a:cs typeface="Arial"/>
              </a:rPr>
              <a:t>3</a:t>
            </a:r>
            <a:r>
              <a:rPr sz="1800" b="1" spc="114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161517"/>
                </a:solidFill>
                <a:latin typeface="Arial"/>
                <a:cs typeface="Arial"/>
              </a:rPr>
              <a:t>місяців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028699" y="6620710"/>
            <a:ext cx="8669020" cy="2856230"/>
            <a:chOff x="1028699" y="6620710"/>
            <a:chExt cx="8669020" cy="2856230"/>
          </a:xfrm>
        </p:grpSpPr>
        <p:sp>
          <p:nvSpPr>
            <p:cNvPr id="17" name="object 17"/>
            <p:cNvSpPr/>
            <p:nvPr/>
          </p:nvSpPr>
          <p:spPr>
            <a:xfrm>
              <a:off x="1028699" y="6620710"/>
              <a:ext cx="8669020" cy="2856230"/>
            </a:xfrm>
            <a:custGeom>
              <a:avLst/>
              <a:gdLst/>
              <a:ahLst/>
              <a:cxnLst/>
              <a:rect l="l" t="t" r="r" b="b"/>
              <a:pathLst>
                <a:path w="8669020" h="2856229">
                  <a:moveTo>
                    <a:pt x="8335747" y="2856159"/>
                  </a:moveTo>
                  <a:lnTo>
                    <a:pt x="333375" y="2856159"/>
                  </a:lnTo>
                  <a:lnTo>
                    <a:pt x="280908" y="2852006"/>
                  </a:lnTo>
                  <a:lnTo>
                    <a:pt x="230207" y="2839794"/>
                  </a:lnTo>
                  <a:lnTo>
                    <a:pt x="182165" y="2819894"/>
                  </a:lnTo>
                  <a:lnTo>
                    <a:pt x="137679" y="2792678"/>
                  </a:lnTo>
                  <a:lnTo>
                    <a:pt x="97643" y="2758516"/>
                  </a:lnTo>
                  <a:lnTo>
                    <a:pt x="63480" y="2718480"/>
                  </a:lnTo>
                  <a:lnTo>
                    <a:pt x="36264" y="2673993"/>
                  </a:lnTo>
                  <a:lnTo>
                    <a:pt x="16364" y="2625952"/>
                  </a:lnTo>
                  <a:lnTo>
                    <a:pt x="4153" y="2575250"/>
                  </a:lnTo>
                  <a:lnTo>
                    <a:pt x="0" y="2522784"/>
                  </a:lnTo>
                  <a:lnTo>
                    <a:pt x="0" y="333375"/>
                  </a:lnTo>
                  <a:lnTo>
                    <a:pt x="4153" y="280908"/>
                  </a:lnTo>
                  <a:lnTo>
                    <a:pt x="16364" y="230207"/>
                  </a:lnTo>
                  <a:lnTo>
                    <a:pt x="36264" y="182165"/>
                  </a:lnTo>
                  <a:lnTo>
                    <a:pt x="63480" y="137678"/>
                  </a:lnTo>
                  <a:lnTo>
                    <a:pt x="97643" y="97643"/>
                  </a:lnTo>
                  <a:lnTo>
                    <a:pt x="137679" y="63480"/>
                  </a:lnTo>
                  <a:lnTo>
                    <a:pt x="182165" y="36264"/>
                  </a:lnTo>
                  <a:lnTo>
                    <a:pt x="230207" y="16364"/>
                  </a:lnTo>
                  <a:lnTo>
                    <a:pt x="280908" y="4153"/>
                  </a:lnTo>
                  <a:lnTo>
                    <a:pt x="333375" y="0"/>
                  </a:lnTo>
                  <a:lnTo>
                    <a:pt x="8335747" y="0"/>
                  </a:lnTo>
                  <a:lnTo>
                    <a:pt x="8388213" y="4153"/>
                  </a:lnTo>
                  <a:lnTo>
                    <a:pt x="8438914" y="16364"/>
                  </a:lnTo>
                  <a:lnTo>
                    <a:pt x="8486956" y="36264"/>
                  </a:lnTo>
                  <a:lnTo>
                    <a:pt x="8531443" y="63480"/>
                  </a:lnTo>
                  <a:lnTo>
                    <a:pt x="8571478" y="97643"/>
                  </a:lnTo>
                  <a:lnTo>
                    <a:pt x="8605641" y="137678"/>
                  </a:lnTo>
                  <a:lnTo>
                    <a:pt x="8632857" y="182165"/>
                  </a:lnTo>
                  <a:lnTo>
                    <a:pt x="8652757" y="230207"/>
                  </a:lnTo>
                  <a:lnTo>
                    <a:pt x="8664969" y="280908"/>
                  </a:lnTo>
                  <a:lnTo>
                    <a:pt x="8668888" y="330429"/>
                  </a:lnTo>
                  <a:lnTo>
                    <a:pt x="8668888" y="2525730"/>
                  </a:lnTo>
                  <a:lnTo>
                    <a:pt x="8664969" y="2575250"/>
                  </a:lnTo>
                  <a:lnTo>
                    <a:pt x="8652757" y="2625952"/>
                  </a:lnTo>
                  <a:lnTo>
                    <a:pt x="8632857" y="2673993"/>
                  </a:lnTo>
                  <a:lnTo>
                    <a:pt x="8605641" y="2718480"/>
                  </a:lnTo>
                  <a:lnTo>
                    <a:pt x="8571478" y="2758516"/>
                  </a:lnTo>
                  <a:lnTo>
                    <a:pt x="8531443" y="2792678"/>
                  </a:lnTo>
                  <a:lnTo>
                    <a:pt x="8486956" y="2819894"/>
                  </a:lnTo>
                  <a:lnTo>
                    <a:pt x="8438914" y="2839794"/>
                  </a:lnTo>
                  <a:lnTo>
                    <a:pt x="8388213" y="2852006"/>
                  </a:lnTo>
                  <a:lnTo>
                    <a:pt x="8335747" y="28561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82365" y="6858365"/>
              <a:ext cx="1170940" cy="490220"/>
            </a:xfrm>
            <a:custGeom>
              <a:avLst/>
              <a:gdLst/>
              <a:ahLst/>
              <a:cxnLst/>
              <a:rect l="l" t="t" r="r" b="b"/>
              <a:pathLst>
                <a:path w="1170939" h="490220">
                  <a:moveTo>
                    <a:pt x="925516" y="489651"/>
                  </a:moveTo>
                  <a:lnTo>
                    <a:pt x="244826" y="489651"/>
                  </a:lnTo>
                  <a:lnTo>
                    <a:pt x="195485" y="484677"/>
                  </a:lnTo>
                  <a:lnTo>
                    <a:pt x="149528" y="470412"/>
                  </a:lnTo>
                  <a:lnTo>
                    <a:pt x="107941" y="447839"/>
                  </a:lnTo>
                  <a:lnTo>
                    <a:pt x="71707" y="417944"/>
                  </a:lnTo>
                  <a:lnTo>
                    <a:pt x="41812" y="381710"/>
                  </a:lnTo>
                  <a:lnTo>
                    <a:pt x="19239" y="340123"/>
                  </a:lnTo>
                  <a:lnTo>
                    <a:pt x="4973" y="294167"/>
                  </a:lnTo>
                  <a:lnTo>
                    <a:pt x="0" y="244826"/>
                  </a:lnTo>
                  <a:lnTo>
                    <a:pt x="4973" y="195485"/>
                  </a:lnTo>
                  <a:lnTo>
                    <a:pt x="19239" y="149528"/>
                  </a:lnTo>
                  <a:lnTo>
                    <a:pt x="41812" y="107941"/>
                  </a:lnTo>
                  <a:lnTo>
                    <a:pt x="71707" y="71707"/>
                  </a:lnTo>
                  <a:lnTo>
                    <a:pt x="107941" y="41812"/>
                  </a:lnTo>
                  <a:lnTo>
                    <a:pt x="149528" y="19239"/>
                  </a:lnTo>
                  <a:lnTo>
                    <a:pt x="195485" y="4974"/>
                  </a:lnTo>
                  <a:lnTo>
                    <a:pt x="244826" y="0"/>
                  </a:lnTo>
                  <a:lnTo>
                    <a:pt x="925516" y="0"/>
                  </a:lnTo>
                  <a:lnTo>
                    <a:pt x="974857" y="4974"/>
                  </a:lnTo>
                  <a:lnTo>
                    <a:pt x="1020813" y="19239"/>
                  </a:lnTo>
                  <a:lnTo>
                    <a:pt x="1062400" y="41812"/>
                  </a:lnTo>
                  <a:lnTo>
                    <a:pt x="1098634" y="71707"/>
                  </a:lnTo>
                  <a:lnTo>
                    <a:pt x="1128530" y="107941"/>
                  </a:lnTo>
                  <a:lnTo>
                    <a:pt x="1151102" y="149528"/>
                  </a:lnTo>
                  <a:lnTo>
                    <a:pt x="1165368" y="195485"/>
                  </a:lnTo>
                  <a:lnTo>
                    <a:pt x="1170342" y="244826"/>
                  </a:lnTo>
                  <a:lnTo>
                    <a:pt x="1165368" y="294167"/>
                  </a:lnTo>
                  <a:lnTo>
                    <a:pt x="1151102" y="340123"/>
                  </a:lnTo>
                  <a:lnTo>
                    <a:pt x="1128530" y="381710"/>
                  </a:lnTo>
                  <a:lnTo>
                    <a:pt x="1098634" y="417944"/>
                  </a:lnTo>
                  <a:lnTo>
                    <a:pt x="1062400" y="447839"/>
                  </a:lnTo>
                  <a:lnTo>
                    <a:pt x="1020813" y="470412"/>
                  </a:lnTo>
                  <a:lnTo>
                    <a:pt x="974857" y="484677"/>
                  </a:lnTo>
                  <a:lnTo>
                    <a:pt x="925516" y="489651"/>
                  </a:lnTo>
                  <a:close/>
                </a:path>
              </a:pathLst>
            </a:custGeom>
            <a:solidFill>
              <a:srgbClr val="EDF4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9957526" y="6858365"/>
            <a:ext cx="7301865" cy="2618740"/>
            <a:chOff x="9957526" y="6858365"/>
            <a:chExt cx="7301865" cy="2618740"/>
          </a:xfrm>
        </p:grpSpPr>
        <p:sp>
          <p:nvSpPr>
            <p:cNvPr id="20" name="object 20"/>
            <p:cNvSpPr/>
            <p:nvPr/>
          </p:nvSpPr>
          <p:spPr>
            <a:xfrm>
              <a:off x="9957526" y="6858365"/>
              <a:ext cx="7301865" cy="2618740"/>
            </a:xfrm>
            <a:custGeom>
              <a:avLst/>
              <a:gdLst/>
              <a:ahLst/>
              <a:cxnLst/>
              <a:rect l="l" t="t" r="r" b="b"/>
              <a:pathLst>
                <a:path w="7301865" h="2618740">
                  <a:moveTo>
                    <a:pt x="6968397" y="2618504"/>
                  </a:moveTo>
                  <a:lnTo>
                    <a:pt x="333374" y="2618504"/>
                  </a:lnTo>
                  <a:lnTo>
                    <a:pt x="280908" y="2614351"/>
                  </a:lnTo>
                  <a:lnTo>
                    <a:pt x="230206" y="2602140"/>
                  </a:lnTo>
                  <a:lnTo>
                    <a:pt x="182165" y="2582240"/>
                  </a:lnTo>
                  <a:lnTo>
                    <a:pt x="137678" y="2555023"/>
                  </a:lnTo>
                  <a:lnTo>
                    <a:pt x="97642" y="2520861"/>
                  </a:lnTo>
                  <a:lnTo>
                    <a:pt x="63480" y="2480825"/>
                  </a:lnTo>
                  <a:lnTo>
                    <a:pt x="36264" y="2436338"/>
                  </a:lnTo>
                  <a:lnTo>
                    <a:pt x="16364" y="2388297"/>
                  </a:lnTo>
                  <a:lnTo>
                    <a:pt x="4152" y="2337595"/>
                  </a:lnTo>
                  <a:lnTo>
                    <a:pt x="0" y="2285129"/>
                  </a:lnTo>
                  <a:lnTo>
                    <a:pt x="0" y="333374"/>
                  </a:lnTo>
                  <a:lnTo>
                    <a:pt x="4152" y="280908"/>
                  </a:lnTo>
                  <a:lnTo>
                    <a:pt x="16364" y="230206"/>
                  </a:lnTo>
                  <a:lnTo>
                    <a:pt x="36264" y="182165"/>
                  </a:lnTo>
                  <a:lnTo>
                    <a:pt x="63480" y="137678"/>
                  </a:lnTo>
                  <a:lnTo>
                    <a:pt x="97642" y="97642"/>
                  </a:lnTo>
                  <a:lnTo>
                    <a:pt x="137678" y="63480"/>
                  </a:lnTo>
                  <a:lnTo>
                    <a:pt x="182165" y="36264"/>
                  </a:lnTo>
                  <a:lnTo>
                    <a:pt x="230206" y="16364"/>
                  </a:lnTo>
                  <a:lnTo>
                    <a:pt x="280908" y="4152"/>
                  </a:lnTo>
                  <a:lnTo>
                    <a:pt x="333374" y="0"/>
                  </a:lnTo>
                  <a:lnTo>
                    <a:pt x="6968397" y="0"/>
                  </a:lnTo>
                  <a:lnTo>
                    <a:pt x="7020863" y="4152"/>
                  </a:lnTo>
                  <a:lnTo>
                    <a:pt x="7071564" y="16364"/>
                  </a:lnTo>
                  <a:lnTo>
                    <a:pt x="7119606" y="36264"/>
                  </a:lnTo>
                  <a:lnTo>
                    <a:pt x="7164093" y="63480"/>
                  </a:lnTo>
                  <a:lnTo>
                    <a:pt x="7204128" y="97642"/>
                  </a:lnTo>
                  <a:lnTo>
                    <a:pt x="7238291" y="137678"/>
                  </a:lnTo>
                  <a:lnTo>
                    <a:pt x="7265507" y="182165"/>
                  </a:lnTo>
                  <a:lnTo>
                    <a:pt x="7285407" y="230206"/>
                  </a:lnTo>
                  <a:lnTo>
                    <a:pt x="7297619" y="280908"/>
                  </a:lnTo>
                  <a:lnTo>
                    <a:pt x="7301772" y="333374"/>
                  </a:lnTo>
                  <a:lnTo>
                    <a:pt x="7301772" y="2285129"/>
                  </a:lnTo>
                  <a:lnTo>
                    <a:pt x="7297619" y="2337595"/>
                  </a:lnTo>
                  <a:lnTo>
                    <a:pt x="7285407" y="2388297"/>
                  </a:lnTo>
                  <a:lnTo>
                    <a:pt x="7265507" y="2436338"/>
                  </a:lnTo>
                  <a:lnTo>
                    <a:pt x="7238291" y="2480825"/>
                  </a:lnTo>
                  <a:lnTo>
                    <a:pt x="7204128" y="2520861"/>
                  </a:lnTo>
                  <a:lnTo>
                    <a:pt x="7164093" y="2555023"/>
                  </a:lnTo>
                  <a:lnTo>
                    <a:pt x="7119606" y="2582240"/>
                  </a:lnTo>
                  <a:lnTo>
                    <a:pt x="7071564" y="2602140"/>
                  </a:lnTo>
                  <a:lnTo>
                    <a:pt x="7020863" y="2614351"/>
                  </a:lnTo>
                  <a:lnTo>
                    <a:pt x="6968397" y="2618504"/>
                  </a:lnTo>
                  <a:close/>
                </a:path>
              </a:pathLst>
            </a:custGeom>
            <a:solidFill>
              <a:srgbClr val="E4E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216585" y="7096019"/>
              <a:ext cx="1170940" cy="490220"/>
            </a:xfrm>
            <a:custGeom>
              <a:avLst/>
              <a:gdLst/>
              <a:ahLst/>
              <a:cxnLst/>
              <a:rect l="l" t="t" r="r" b="b"/>
              <a:pathLst>
                <a:path w="1170940" h="490220">
                  <a:moveTo>
                    <a:pt x="925516" y="489651"/>
                  </a:moveTo>
                  <a:lnTo>
                    <a:pt x="244826" y="489651"/>
                  </a:lnTo>
                  <a:lnTo>
                    <a:pt x="195485" y="484677"/>
                  </a:lnTo>
                  <a:lnTo>
                    <a:pt x="149528" y="470412"/>
                  </a:lnTo>
                  <a:lnTo>
                    <a:pt x="107941" y="447839"/>
                  </a:lnTo>
                  <a:lnTo>
                    <a:pt x="71708" y="417944"/>
                  </a:lnTo>
                  <a:lnTo>
                    <a:pt x="41812" y="381710"/>
                  </a:lnTo>
                  <a:lnTo>
                    <a:pt x="19239" y="340123"/>
                  </a:lnTo>
                  <a:lnTo>
                    <a:pt x="4974" y="294167"/>
                  </a:lnTo>
                  <a:lnTo>
                    <a:pt x="0" y="244826"/>
                  </a:lnTo>
                  <a:lnTo>
                    <a:pt x="4974" y="195485"/>
                  </a:lnTo>
                  <a:lnTo>
                    <a:pt x="19239" y="149528"/>
                  </a:lnTo>
                  <a:lnTo>
                    <a:pt x="41812" y="107941"/>
                  </a:lnTo>
                  <a:lnTo>
                    <a:pt x="71708" y="71707"/>
                  </a:lnTo>
                  <a:lnTo>
                    <a:pt x="107941" y="41812"/>
                  </a:lnTo>
                  <a:lnTo>
                    <a:pt x="149528" y="19239"/>
                  </a:lnTo>
                  <a:lnTo>
                    <a:pt x="195485" y="4974"/>
                  </a:lnTo>
                  <a:lnTo>
                    <a:pt x="244826" y="0"/>
                  </a:lnTo>
                  <a:lnTo>
                    <a:pt x="925516" y="0"/>
                  </a:lnTo>
                  <a:lnTo>
                    <a:pt x="974857" y="4974"/>
                  </a:lnTo>
                  <a:lnTo>
                    <a:pt x="1020813" y="19239"/>
                  </a:lnTo>
                  <a:lnTo>
                    <a:pt x="1062401" y="41812"/>
                  </a:lnTo>
                  <a:lnTo>
                    <a:pt x="1098634" y="71707"/>
                  </a:lnTo>
                  <a:lnTo>
                    <a:pt x="1128530" y="107941"/>
                  </a:lnTo>
                  <a:lnTo>
                    <a:pt x="1151102" y="149528"/>
                  </a:lnTo>
                  <a:lnTo>
                    <a:pt x="1165368" y="195485"/>
                  </a:lnTo>
                  <a:lnTo>
                    <a:pt x="1170342" y="244826"/>
                  </a:lnTo>
                  <a:lnTo>
                    <a:pt x="1165368" y="294167"/>
                  </a:lnTo>
                  <a:lnTo>
                    <a:pt x="1151102" y="340123"/>
                  </a:lnTo>
                  <a:lnTo>
                    <a:pt x="1128530" y="381710"/>
                  </a:lnTo>
                  <a:lnTo>
                    <a:pt x="1098634" y="417944"/>
                  </a:lnTo>
                  <a:lnTo>
                    <a:pt x="1062401" y="447839"/>
                  </a:lnTo>
                  <a:lnTo>
                    <a:pt x="1020813" y="470412"/>
                  </a:lnTo>
                  <a:lnTo>
                    <a:pt x="974857" y="484677"/>
                  </a:lnTo>
                  <a:lnTo>
                    <a:pt x="925516" y="4896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0411130" y="7181553"/>
            <a:ext cx="813435" cy="2990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b="1" spc="90" dirty="0">
                <a:solidFill>
                  <a:srgbClr val="404860"/>
                </a:solidFill>
                <a:latin typeface="Arial"/>
                <a:cs typeface="Arial"/>
              </a:rPr>
              <a:t>Крок</a:t>
            </a:r>
            <a:r>
              <a:rPr sz="1800" b="1" spc="-75" dirty="0">
                <a:solidFill>
                  <a:srgbClr val="404860"/>
                </a:solidFill>
                <a:latin typeface="Arial"/>
                <a:cs typeface="Arial"/>
              </a:rPr>
              <a:t> </a:t>
            </a:r>
            <a:r>
              <a:rPr sz="1800" b="1" spc="120" dirty="0">
                <a:solidFill>
                  <a:srgbClr val="404860"/>
                </a:solidFill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219710">
              <a:lnSpc>
                <a:spcPct val="100000"/>
              </a:lnSpc>
              <a:spcBef>
                <a:spcPts val="1260"/>
              </a:spcBef>
            </a:pPr>
            <a:r>
              <a:rPr spc="90" dirty="0"/>
              <a:t>Крок</a:t>
            </a:r>
            <a:r>
              <a:rPr spc="-75" dirty="0"/>
              <a:t> </a:t>
            </a:r>
            <a:r>
              <a:rPr spc="-50" dirty="0"/>
              <a:t>1</a:t>
            </a:r>
          </a:p>
          <a:p>
            <a:pPr marL="12700">
              <a:lnSpc>
                <a:spcPct val="100000"/>
              </a:lnSpc>
              <a:spcBef>
                <a:spcPts val="1630"/>
              </a:spcBef>
            </a:pPr>
            <a:r>
              <a:rPr sz="2450" spc="65" dirty="0">
                <a:solidFill>
                  <a:srgbClr val="161517"/>
                </a:solidFill>
              </a:rPr>
              <a:t>Підготовка</a:t>
            </a:r>
            <a:r>
              <a:rPr sz="2450" spc="-80" dirty="0">
                <a:solidFill>
                  <a:srgbClr val="161517"/>
                </a:solidFill>
              </a:rPr>
              <a:t> </a:t>
            </a:r>
            <a:r>
              <a:rPr sz="2450" spc="80" dirty="0">
                <a:solidFill>
                  <a:srgbClr val="161517"/>
                </a:solidFill>
              </a:rPr>
              <a:t>бізнес-</a:t>
            </a:r>
            <a:r>
              <a:rPr sz="2450" spc="-10" dirty="0">
                <a:solidFill>
                  <a:srgbClr val="161517"/>
                </a:solidFill>
              </a:rPr>
              <a:t>плану</a:t>
            </a:r>
            <a:endParaRPr sz="2450"/>
          </a:p>
          <a:p>
            <a:pPr marL="12700" marR="1299210">
              <a:lnSpc>
                <a:spcPts val="2030"/>
              </a:lnSpc>
              <a:spcBef>
                <a:spcPts val="1155"/>
              </a:spcBef>
            </a:pPr>
            <a:r>
              <a:rPr dirty="0">
                <a:solidFill>
                  <a:srgbClr val="161517"/>
                </a:solidFill>
              </a:rPr>
              <a:t>Розробка</a:t>
            </a:r>
            <a:r>
              <a:rPr spc="-25" dirty="0">
                <a:solidFill>
                  <a:srgbClr val="161517"/>
                </a:solidFill>
              </a:rPr>
              <a:t> </a:t>
            </a:r>
            <a:r>
              <a:rPr dirty="0">
                <a:solidFill>
                  <a:srgbClr val="161517"/>
                </a:solidFill>
              </a:rPr>
              <a:t>плану</a:t>
            </a:r>
            <a:r>
              <a:rPr spc="95" dirty="0">
                <a:solidFill>
                  <a:srgbClr val="161517"/>
                </a:solidFill>
              </a:rPr>
              <a:t> </a:t>
            </a:r>
            <a:r>
              <a:rPr b="0" spc="45" dirty="0">
                <a:solidFill>
                  <a:srgbClr val="161517"/>
                </a:solidFill>
                <a:latin typeface="Trebuchet MS"/>
                <a:cs typeface="Trebuchet MS"/>
              </a:rPr>
              <a:t>відповідно</a:t>
            </a:r>
            <a:r>
              <a:rPr b="0" spc="5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b="0" spc="100" dirty="0">
                <a:solidFill>
                  <a:srgbClr val="161517"/>
                </a:solidFill>
                <a:latin typeface="Trebuchet MS"/>
                <a:cs typeface="Trebuchet MS"/>
              </a:rPr>
              <a:t>до</a:t>
            </a:r>
            <a:r>
              <a:rPr b="0" spc="5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b="0" spc="70" dirty="0">
                <a:solidFill>
                  <a:srgbClr val="161517"/>
                </a:solidFill>
                <a:latin typeface="Trebuchet MS"/>
                <a:cs typeface="Trebuchet MS"/>
              </a:rPr>
              <a:t>встановленого </a:t>
            </a:r>
            <a:r>
              <a:rPr b="0" spc="85" dirty="0">
                <a:solidFill>
                  <a:srgbClr val="161517"/>
                </a:solidFill>
                <a:latin typeface="Trebuchet MS"/>
                <a:cs typeface="Trebuchet MS"/>
              </a:rPr>
              <a:t>Положення</a:t>
            </a:r>
            <a:r>
              <a:rPr b="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b="0" spc="85" dirty="0">
                <a:solidFill>
                  <a:srgbClr val="161517"/>
                </a:solidFill>
                <a:latin typeface="Trebuchet MS"/>
                <a:cs typeface="Trebuchet MS"/>
              </a:rPr>
              <a:t>про</a:t>
            </a:r>
            <a:r>
              <a:rPr b="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b="0" spc="60" dirty="0">
                <a:solidFill>
                  <a:srgbClr val="161517"/>
                </a:solidFill>
                <a:latin typeface="Trebuchet MS"/>
                <a:cs typeface="Trebuchet MS"/>
              </a:rPr>
              <a:t>бізнес-</a:t>
            </a:r>
            <a:r>
              <a:rPr b="0" spc="50" dirty="0">
                <a:solidFill>
                  <a:srgbClr val="161517"/>
                </a:solidFill>
                <a:latin typeface="Trebuchet MS"/>
                <a:cs typeface="Trebuchet MS"/>
              </a:rPr>
              <a:t>плани</a:t>
            </a:r>
            <a:r>
              <a:rPr b="0" spc="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b="0" i="1" dirty="0">
                <a:solidFill>
                  <a:srgbClr val="161517"/>
                </a:solidFill>
                <a:latin typeface="Trebuchet MS"/>
                <a:cs typeface="Trebuchet MS"/>
              </a:rPr>
              <a:t>(Постанова </a:t>
            </a:r>
            <a:r>
              <a:rPr b="0" i="1" spc="350" dirty="0">
                <a:solidFill>
                  <a:srgbClr val="161517"/>
                </a:solidFill>
                <a:latin typeface="Trebuchet MS"/>
                <a:cs typeface="Trebuchet MS"/>
              </a:rPr>
              <a:t>№</a:t>
            </a:r>
            <a:r>
              <a:rPr b="0" i="1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b="0" i="1" spc="-10" dirty="0">
                <a:solidFill>
                  <a:srgbClr val="161517"/>
                </a:solidFill>
                <a:latin typeface="Trebuchet MS"/>
                <a:cs typeface="Trebuchet MS"/>
              </a:rPr>
              <a:t>1527)</a:t>
            </a:r>
          </a:p>
          <a:p>
            <a:pPr>
              <a:lnSpc>
                <a:spcPct val="100000"/>
              </a:lnSpc>
            </a:pPr>
            <a:endParaRPr b="0" i="1" spc="-10" dirty="0">
              <a:solidFill>
                <a:srgbClr val="161517"/>
              </a:solidFill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b="0" i="1" spc="-10" dirty="0">
              <a:solidFill>
                <a:srgbClr val="161517"/>
              </a:solidFill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75"/>
              </a:spcBef>
            </a:pPr>
            <a:endParaRPr b="0" i="1" spc="-10" dirty="0">
              <a:solidFill>
                <a:srgbClr val="161517"/>
              </a:solidFill>
              <a:latin typeface="Trebuchet MS"/>
              <a:cs typeface="Trebuchet MS"/>
            </a:endParaRPr>
          </a:p>
          <a:p>
            <a:pPr marL="219710">
              <a:lnSpc>
                <a:spcPct val="100000"/>
              </a:lnSpc>
              <a:spcBef>
                <a:spcPts val="5"/>
              </a:spcBef>
            </a:pPr>
            <a:r>
              <a:rPr spc="90" dirty="0"/>
              <a:t>Крок</a:t>
            </a:r>
            <a:r>
              <a:rPr spc="-75" dirty="0"/>
              <a:t> </a:t>
            </a:r>
            <a:r>
              <a:rPr spc="70" dirty="0"/>
              <a:t>2</a:t>
            </a:r>
          </a:p>
          <a:p>
            <a:pPr marL="12700">
              <a:lnSpc>
                <a:spcPct val="100000"/>
              </a:lnSpc>
              <a:spcBef>
                <a:spcPts val="1630"/>
              </a:spcBef>
            </a:pPr>
            <a:r>
              <a:rPr sz="2450" dirty="0">
                <a:solidFill>
                  <a:srgbClr val="123DCC"/>
                </a:solidFill>
              </a:rPr>
              <a:t>Подання</a:t>
            </a:r>
            <a:r>
              <a:rPr sz="2450" spc="130" dirty="0">
                <a:solidFill>
                  <a:srgbClr val="123DCC"/>
                </a:solidFill>
              </a:rPr>
              <a:t> </a:t>
            </a:r>
            <a:r>
              <a:rPr sz="2450" spc="-10" dirty="0">
                <a:solidFill>
                  <a:srgbClr val="123DCC"/>
                </a:solidFill>
              </a:rPr>
              <a:t>заяви</a:t>
            </a:r>
            <a:endParaRPr sz="2450"/>
          </a:p>
          <a:p>
            <a:pPr marL="12700">
              <a:lnSpc>
                <a:spcPts val="2095"/>
              </a:lnSpc>
              <a:spcBef>
                <a:spcPts val="980"/>
              </a:spcBef>
            </a:pPr>
            <a:r>
              <a:rPr spc="10" dirty="0">
                <a:solidFill>
                  <a:srgbClr val="161517"/>
                </a:solidFill>
              </a:rPr>
              <a:t>Формування</a:t>
            </a:r>
            <a:r>
              <a:rPr spc="5" dirty="0">
                <a:solidFill>
                  <a:srgbClr val="161517"/>
                </a:solidFill>
              </a:rPr>
              <a:t> </a:t>
            </a:r>
            <a:r>
              <a:rPr dirty="0">
                <a:solidFill>
                  <a:srgbClr val="161517"/>
                </a:solidFill>
              </a:rPr>
              <a:t>заяви</a:t>
            </a:r>
            <a:r>
              <a:rPr spc="10" dirty="0">
                <a:solidFill>
                  <a:srgbClr val="161517"/>
                </a:solidFill>
              </a:rPr>
              <a:t> </a:t>
            </a:r>
            <a:r>
              <a:rPr spc="80" dirty="0">
                <a:solidFill>
                  <a:srgbClr val="161517"/>
                </a:solidFill>
              </a:rPr>
              <a:t>та</a:t>
            </a:r>
            <a:r>
              <a:rPr spc="10" dirty="0">
                <a:solidFill>
                  <a:srgbClr val="161517"/>
                </a:solidFill>
              </a:rPr>
              <a:t> завантаження </a:t>
            </a:r>
            <a:r>
              <a:rPr spc="50" dirty="0">
                <a:solidFill>
                  <a:srgbClr val="161517"/>
                </a:solidFill>
              </a:rPr>
              <a:t>бізнес-</a:t>
            </a:r>
            <a:r>
              <a:rPr spc="-10" dirty="0">
                <a:solidFill>
                  <a:srgbClr val="161517"/>
                </a:solidFill>
              </a:rPr>
              <a:t>плану</a:t>
            </a:r>
          </a:p>
          <a:p>
            <a:pPr marL="12700">
              <a:lnSpc>
                <a:spcPts val="2095"/>
              </a:lnSpc>
            </a:pPr>
            <a:r>
              <a:rPr b="0" spc="90" dirty="0">
                <a:solidFill>
                  <a:srgbClr val="161517"/>
                </a:solidFill>
                <a:latin typeface="Trebuchet MS"/>
                <a:cs typeface="Trebuchet MS"/>
              </a:rPr>
              <a:t>в</a:t>
            </a:r>
            <a:r>
              <a:rPr b="0" spc="3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b="0" spc="80" dirty="0">
                <a:solidFill>
                  <a:srgbClr val="161517"/>
                </a:solidFill>
                <a:latin typeface="Trebuchet MS"/>
                <a:cs typeface="Trebuchet MS"/>
              </a:rPr>
              <a:t>електронному</a:t>
            </a:r>
            <a:r>
              <a:rPr b="0" spc="3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161517"/>
                </a:solidFill>
                <a:latin typeface="Trebuchet MS"/>
                <a:cs typeface="Trebuchet MS"/>
              </a:rPr>
              <a:t>вигляді</a:t>
            </a:r>
            <a:r>
              <a:rPr b="0" spc="3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b="0" spc="70" dirty="0">
                <a:solidFill>
                  <a:srgbClr val="161517"/>
                </a:solidFill>
                <a:latin typeface="Trebuchet MS"/>
                <a:cs typeface="Trebuchet MS"/>
              </a:rPr>
              <a:t>через</a:t>
            </a:r>
            <a:r>
              <a:rPr b="0" spc="3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b="0" spc="105" dirty="0">
                <a:solidFill>
                  <a:srgbClr val="161517"/>
                </a:solidFill>
                <a:latin typeface="Trebuchet MS"/>
                <a:cs typeface="Trebuchet MS"/>
              </a:rPr>
              <a:t>Портал</a:t>
            </a:r>
            <a:r>
              <a:rPr b="0" spc="4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b="0" spc="-25" dirty="0">
                <a:solidFill>
                  <a:srgbClr val="161517"/>
                </a:solidFill>
                <a:latin typeface="Trebuchet MS"/>
                <a:cs typeface="Trebuchet MS"/>
              </a:rPr>
              <a:t>Дія</a:t>
            </a:r>
          </a:p>
          <a:p>
            <a:pPr>
              <a:lnSpc>
                <a:spcPct val="100000"/>
              </a:lnSpc>
            </a:pPr>
            <a:endParaRPr b="0" spc="-25" dirty="0">
              <a:solidFill>
                <a:srgbClr val="161517"/>
              </a:solidFill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b="0" spc="-25" dirty="0">
              <a:solidFill>
                <a:srgbClr val="161517"/>
              </a:solidFill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25"/>
              </a:spcBef>
            </a:pPr>
            <a:endParaRPr b="0" spc="-25" dirty="0">
              <a:solidFill>
                <a:srgbClr val="161517"/>
              </a:solidFill>
              <a:latin typeface="Trebuchet MS"/>
              <a:cs typeface="Trebuchet MS"/>
            </a:endParaRPr>
          </a:p>
          <a:p>
            <a:pPr marL="219710">
              <a:lnSpc>
                <a:spcPct val="100000"/>
              </a:lnSpc>
            </a:pPr>
            <a:r>
              <a:rPr spc="90" dirty="0"/>
              <a:t>Крок</a:t>
            </a:r>
            <a:r>
              <a:rPr spc="-75" dirty="0"/>
              <a:t> </a:t>
            </a:r>
            <a:r>
              <a:rPr spc="120" dirty="0"/>
              <a:t>3</a:t>
            </a:r>
          </a:p>
          <a:p>
            <a:pPr marL="12700">
              <a:lnSpc>
                <a:spcPct val="100000"/>
              </a:lnSpc>
              <a:spcBef>
                <a:spcPts val="1630"/>
              </a:spcBef>
            </a:pPr>
            <a:r>
              <a:rPr sz="2450" dirty="0">
                <a:solidFill>
                  <a:srgbClr val="123DCC"/>
                </a:solidFill>
              </a:rPr>
              <a:t>Оцінювання</a:t>
            </a:r>
            <a:r>
              <a:rPr sz="2450" spc="-55" dirty="0">
                <a:solidFill>
                  <a:srgbClr val="123DCC"/>
                </a:solidFill>
              </a:rPr>
              <a:t> </a:t>
            </a:r>
            <a:r>
              <a:rPr sz="2450" spc="114" dirty="0">
                <a:solidFill>
                  <a:srgbClr val="123DCC"/>
                </a:solidFill>
              </a:rPr>
              <a:t>та</a:t>
            </a:r>
            <a:r>
              <a:rPr sz="2450" spc="-50" dirty="0">
                <a:solidFill>
                  <a:srgbClr val="123DCC"/>
                </a:solidFill>
              </a:rPr>
              <a:t> </a:t>
            </a:r>
            <a:r>
              <a:rPr sz="2450" spc="-10" dirty="0">
                <a:solidFill>
                  <a:srgbClr val="123DCC"/>
                </a:solidFill>
              </a:rPr>
              <a:t>співбесіда</a:t>
            </a:r>
            <a:endParaRPr sz="2450"/>
          </a:p>
          <a:p>
            <a:pPr marL="12700" marR="5080">
              <a:lnSpc>
                <a:spcPts val="2020"/>
              </a:lnSpc>
              <a:spcBef>
                <a:spcPts val="1165"/>
              </a:spcBef>
            </a:pPr>
            <a:r>
              <a:rPr spc="45" dirty="0">
                <a:solidFill>
                  <a:srgbClr val="161517"/>
                </a:solidFill>
              </a:rPr>
              <a:t>Проходження</a:t>
            </a:r>
            <a:r>
              <a:rPr spc="50" dirty="0">
                <a:solidFill>
                  <a:srgbClr val="161517"/>
                </a:solidFill>
              </a:rPr>
              <a:t> </a:t>
            </a:r>
            <a:r>
              <a:rPr dirty="0">
                <a:solidFill>
                  <a:srgbClr val="161517"/>
                </a:solidFill>
              </a:rPr>
              <a:t>автоматизованої</a:t>
            </a:r>
            <a:r>
              <a:rPr spc="55" dirty="0">
                <a:solidFill>
                  <a:srgbClr val="161517"/>
                </a:solidFill>
              </a:rPr>
              <a:t> </a:t>
            </a:r>
            <a:r>
              <a:rPr dirty="0">
                <a:solidFill>
                  <a:srgbClr val="161517"/>
                </a:solidFill>
              </a:rPr>
              <a:t>перевірки</a:t>
            </a:r>
            <a:r>
              <a:rPr spc="55" dirty="0">
                <a:solidFill>
                  <a:srgbClr val="161517"/>
                </a:solidFill>
              </a:rPr>
              <a:t> </a:t>
            </a:r>
            <a:r>
              <a:rPr spc="-10" dirty="0">
                <a:solidFill>
                  <a:srgbClr val="161517"/>
                </a:solidFill>
              </a:rPr>
              <a:t>ділової</a:t>
            </a:r>
            <a:r>
              <a:rPr spc="55" dirty="0">
                <a:solidFill>
                  <a:srgbClr val="161517"/>
                </a:solidFill>
              </a:rPr>
              <a:t> </a:t>
            </a:r>
            <a:r>
              <a:rPr spc="40" dirty="0">
                <a:solidFill>
                  <a:srgbClr val="161517"/>
                </a:solidFill>
              </a:rPr>
              <a:t>репутації </a:t>
            </a:r>
            <a:r>
              <a:rPr dirty="0">
                <a:solidFill>
                  <a:srgbClr val="161517"/>
                </a:solidFill>
              </a:rPr>
              <a:t>банком</a:t>
            </a:r>
            <a:r>
              <a:rPr spc="5" dirty="0">
                <a:solidFill>
                  <a:srgbClr val="161517"/>
                </a:solidFill>
              </a:rPr>
              <a:t> </a:t>
            </a:r>
            <a:r>
              <a:rPr spc="80" dirty="0">
                <a:solidFill>
                  <a:srgbClr val="161517"/>
                </a:solidFill>
              </a:rPr>
              <a:t>та</a:t>
            </a:r>
            <a:r>
              <a:rPr spc="5" dirty="0">
                <a:solidFill>
                  <a:srgbClr val="161517"/>
                </a:solidFill>
              </a:rPr>
              <a:t> </a:t>
            </a:r>
            <a:r>
              <a:rPr dirty="0">
                <a:solidFill>
                  <a:srgbClr val="161517"/>
                </a:solidFill>
              </a:rPr>
              <a:t>особистої</a:t>
            </a:r>
            <a:r>
              <a:rPr spc="5" dirty="0">
                <a:solidFill>
                  <a:srgbClr val="161517"/>
                </a:solidFill>
              </a:rPr>
              <a:t> </a:t>
            </a:r>
            <a:r>
              <a:rPr dirty="0">
                <a:solidFill>
                  <a:srgbClr val="161517"/>
                </a:solidFill>
              </a:rPr>
              <a:t>співбесіди</a:t>
            </a:r>
            <a:r>
              <a:rPr spc="114" dirty="0">
                <a:solidFill>
                  <a:srgbClr val="161517"/>
                </a:solidFill>
              </a:rPr>
              <a:t> </a:t>
            </a:r>
            <a:r>
              <a:rPr b="0" spc="105" dirty="0">
                <a:solidFill>
                  <a:srgbClr val="161517"/>
                </a:solidFill>
                <a:latin typeface="Trebuchet MS"/>
                <a:cs typeface="Trebuchet MS"/>
              </a:rPr>
              <a:t>у</a:t>
            </a:r>
            <a:r>
              <a:rPr b="0" spc="65" dirty="0">
                <a:solidFill>
                  <a:srgbClr val="161517"/>
                </a:solidFill>
                <a:latin typeface="Trebuchet MS"/>
                <a:cs typeface="Trebuchet MS"/>
              </a:rPr>
              <a:t> регіональному</a:t>
            </a:r>
            <a:r>
              <a:rPr b="0" spc="7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b="0" spc="55" dirty="0">
                <a:solidFill>
                  <a:srgbClr val="161517"/>
                </a:solidFill>
                <a:latin typeface="Trebuchet MS"/>
                <a:cs typeface="Trebuchet MS"/>
              </a:rPr>
              <a:t>центрі </a:t>
            </a:r>
            <a:r>
              <a:rPr b="0" spc="50" dirty="0">
                <a:solidFill>
                  <a:srgbClr val="161517"/>
                </a:solidFill>
                <a:latin typeface="Trebuchet MS"/>
                <a:cs typeface="Trebuchet MS"/>
              </a:rPr>
              <a:t>зайнятості.</a:t>
            </a:r>
            <a:r>
              <a:rPr b="0" spc="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161517"/>
                </a:solidFill>
              </a:rPr>
              <a:t>Для</a:t>
            </a:r>
            <a:r>
              <a:rPr spc="-25" dirty="0">
                <a:solidFill>
                  <a:srgbClr val="161517"/>
                </a:solidFill>
              </a:rPr>
              <a:t> </a:t>
            </a:r>
            <a:r>
              <a:rPr dirty="0">
                <a:solidFill>
                  <a:srgbClr val="161517"/>
                </a:solidFill>
              </a:rPr>
              <a:t>молоді</a:t>
            </a:r>
            <a:r>
              <a:rPr spc="-25" dirty="0">
                <a:solidFill>
                  <a:srgbClr val="161517"/>
                </a:solidFill>
              </a:rPr>
              <a:t> </a:t>
            </a:r>
            <a:r>
              <a:rPr spc="50" dirty="0">
                <a:solidFill>
                  <a:srgbClr val="161517"/>
                </a:solidFill>
              </a:rPr>
              <a:t>з</a:t>
            </a:r>
            <a:r>
              <a:rPr spc="-25" dirty="0">
                <a:solidFill>
                  <a:srgbClr val="161517"/>
                </a:solidFill>
              </a:rPr>
              <a:t> </a:t>
            </a:r>
            <a:r>
              <a:rPr spc="90" dirty="0">
                <a:solidFill>
                  <a:srgbClr val="161517"/>
                </a:solidFill>
              </a:rPr>
              <a:t>18-</a:t>
            </a:r>
            <a:r>
              <a:rPr spc="145" dirty="0">
                <a:solidFill>
                  <a:srgbClr val="161517"/>
                </a:solidFill>
              </a:rPr>
              <a:t>25</a:t>
            </a:r>
            <a:r>
              <a:rPr spc="-30" dirty="0">
                <a:solidFill>
                  <a:srgbClr val="161517"/>
                </a:solidFill>
              </a:rPr>
              <a:t> </a:t>
            </a:r>
            <a:r>
              <a:rPr dirty="0">
                <a:solidFill>
                  <a:srgbClr val="161517"/>
                </a:solidFill>
              </a:rPr>
              <a:t>років,</a:t>
            </a:r>
            <a:r>
              <a:rPr spc="-25" dirty="0">
                <a:solidFill>
                  <a:srgbClr val="161517"/>
                </a:solidFill>
              </a:rPr>
              <a:t> </a:t>
            </a:r>
            <a:r>
              <a:rPr spc="-10" dirty="0">
                <a:solidFill>
                  <a:srgbClr val="161517"/>
                </a:solidFill>
              </a:rPr>
              <a:t>проводиться </a:t>
            </a:r>
            <a:r>
              <a:rPr spc="45" dirty="0">
                <a:solidFill>
                  <a:srgbClr val="161517"/>
                </a:solidFill>
              </a:rPr>
              <a:t>менторська</a:t>
            </a:r>
            <a:r>
              <a:rPr spc="30" dirty="0">
                <a:solidFill>
                  <a:srgbClr val="161517"/>
                </a:solidFill>
              </a:rPr>
              <a:t> </a:t>
            </a:r>
            <a:r>
              <a:rPr dirty="0">
                <a:solidFill>
                  <a:srgbClr val="161517"/>
                </a:solidFill>
              </a:rPr>
              <a:t>підтримка</a:t>
            </a:r>
            <a:r>
              <a:rPr b="0" dirty="0">
                <a:solidFill>
                  <a:srgbClr val="161517"/>
                </a:solidFill>
                <a:latin typeface="Trebuchet MS"/>
                <a:cs typeface="Trebuchet MS"/>
              </a:rPr>
              <a:t>,</a:t>
            </a:r>
            <a:r>
              <a:rPr b="0" spc="10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123DCC"/>
                </a:solidFill>
              </a:rPr>
              <a:t>при</a:t>
            </a:r>
            <a:r>
              <a:rPr spc="35" dirty="0">
                <a:solidFill>
                  <a:srgbClr val="123DCC"/>
                </a:solidFill>
              </a:rPr>
              <a:t> </a:t>
            </a:r>
            <a:r>
              <a:rPr dirty="0">
                <a:solidFill>
                  <a:srgbClr val="123DCC"/>
                </a:solidFill>
              </a:rPr>
              <a:t>отриманні</a:t>
            </a:r>
            <a:r>
              <a:rPr spc="30" dirty="0">
                <a:solidFill>
                  <a:srgbClr val="123DCC"/>
                </a:solidFill>
              </a:rPr>
              <a:t> </a:t>
            </a:r>
            <a:r>
              <a:rPr spc="-10" dirty="0">
                <a:solidFill>
                  <a:srgbClr val="123DCC"/>
                </a:solidFill>
              </a:rPr>
              <a:t>сертифікату </a:t>
            </a:r>
            <a:r>
              <a:rPr spc="10" dirty="0">
                <a:solidFill>
                  <a:srgbClr val="123DCC"/>
                </a:solidFill>
              </a:rPr>
              <a:t>проходження,</a:t>
            </a:r>
            <a:r>
              <a:rPr spc="60" dirty="0">
                <a:solidFill>
                  <a:srgbClr val="123DCC"/>
                </a:solidFill>
              </a:rPr>
              <a:t> </a:t>
            </a:r>
            <a:r>
              <a:rPr spc="10" dirty="0">
                <a:solidFill>
                  <a:srgbClr val="123DCC"/>
                </a:solidFill>
              </a:rPr>
              <a:t>не</a:t>
            </a:r>
            <a:r>
              <a:rPr spc="60" dirty="0">
                <a:solidFill>
                  <a:srgbClr val="123DCC"/>
                </a:solidFill>
              </a:rPr>
              <a:t> </a:t>
            </a:r>
            <a:r>
              <a:rPr spc="10" dirty="0">
                <a:solidFill>
                  <a:srgbClr val="123DCC"/>
                </a:solidFill>
              </a:rPr>
              <a:t>потрібно</a:t>
            </a:r>
            <a:r>
              <a:rPr spc="65" dirty="0">
                <a:solidFill>
                  <a:srgbClr val="123DCC"/>
                </a:solidFill>
              </a:rPr>
              <a:t> </a:t>
            </a:r>
            <a:r>
              <a:rPr spc="10" dirty="0">
                <a:solidFill>
                  <a:srgbClr val="123DCC"/>
                </a:solidFill>
              </a:rPr>
              <a:t>проходити</a:t>
            </a:r>
            <a:r>
              <a:rPr spc="60" dirty="0">
                <a:solidFill>
                  <a:srgbClr val="123DCC"/>
                </a:solidFill>
              </a:rPr>
              <a:t> </a:t>
            </a:r>
            <a:r>
              <a:rPr spc="-10" dirty="0">
                <a:solidFill>
                  <a:srgbClr val="123DCC"/>
                </a:solidFill>
              </a:rPr>
              <a:t>співбесіду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0203884" y="7720821"/>
            <a:ext cx="5431155" cy="13690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b="1" spc="45" dirty="0">
                <a:solidFill>
                  <a:srgbClr val="161517"/>
                </a:solidFill>
                <a:latin typeface="Arial"/>
                <a:cs typeface="Arial"/>
              </a:rPr>
              <a:t>Окупність</a:t>
            </a:r>
            <a:r>
              <a:rPr sz="2450" b="1" spc="-9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50" b="1" spc="114" dirty="0">
                <a:solidFill>
                  <a:srgbClr val="161517"/>
                </a:solidFill>
                <a:latin typeface="Arial"/>
                <a:cs typeface="Arial"/>
              </a:rPr>
              <a:t>та</a:t>
            </a:r>
            <a:r>
              <a:rPr sz="2450" b="1" spc="-8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450" b="1" spc="40" dirty="0">
                <a:solidFill>
                  <a:srgbClr val="161517"/>
                </a:solidFill>
                <a:latin typeface="Arial"/>
                <a:cs typeface="Arial"/>
              </a:rPr>
              <a:t>розвиток</a:t>
            </a:r>
            <a:endParaRPr sz="2450">
              <a:latin typeface="Arial"/>
              <a:cs typeface="Arial"/>
            </a:endParaRPr>
          </a:p>
          <a:p>
            <a:pPr marL="12700" marR="5080">
              <a:lnSpc>
                <a:spcPts val="2030"/>
              </a:lnSpc>
              <a:spcBef>
                <a:spcPts val="1575"/>
              </a:spcBef>
            </a:pPr>
            <a:r>
              <a:rPr sz="1800" b="1" dirty="0">
                <a:solidFill>
                  <a:srgbClr val="161517"/>
                </a:solidFill>
                <a:latin typeface="Arial"/>
                <a:cs typeface="Arial"/>
              </a:rPr>
              <a:t>Прозора</a:t>
            </a:r>
            <a:r>
              <a:rPr sz="1800" b="1" spc="6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61517"/>
                </a:solidFill>
                <a:latin typeface="Arial"/>
                <a:cs typeface="Arial"/>
              </a:rPr>
              <a:t>звітність,</a:t>
            </a:r>
            <a:r>
              <a:rPr sz="1800" b="1" spc="6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61517"/>
                </a:solidFill>
                <a:latin typeface="Arial"/>
                <a:cs typeface="Arial"/>
              </a:rPr>
              <a:t>сплата</a:t>
            </a:r>
            <a:r>
              <a:rPr sz="1800" b="1" spc="7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61517"/>
                </a:solidFill>
                <a:latin typeface="Arial"/>
                <a:cs typeface="Arial"/>
              </a:rPr>
              <a:t>податків</a:t>
            </a:r>
            <a:r>
              <a:rPr sz="1800" b="1" spc="6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1800" b="1" spc="80" dirty="0">
                <a:solidFill>
                  <a:srgbClr val="161517"/>
                </a:solidFill>
                <a:latin typeface="Arial"/>
                <a:cs typeface="Arial"/>
              </a:rPr>
              <a:t>та</a:t>
            </a:r>
            <a:r>
              <a:rPr sz="1800" b="1" spc="6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161517"/>
                </a:solidFill>
                <a:latin typeface="Arial"/>
                <a:cs typeface="Arial"/>
              </a:rPr>
              <a:t>ЄСВ</a:t>
            </a:r>
            <a:r>
              <a:rPr sz="1800" spc="-50" dirty="0">
                <a:solidFill>
                  <a:srgbClr val="161517"/>
                </a:solidFill>
                <a:latin typeface="Trebuchet MS"/>
                <a:cs typeface="Trebuchet MS"/>
              </a:rPr>
              <a:t>,</a:t>
            </a:r>
            <a:r>
              <a:rPr sz="1800" spc="14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161517"/>
                </a:solidFill>
                <a:latin typeface="Trebuchet MS"/>
                <a:cs typeface="Trebuchet MS"/>
              </a:rPr>
              <a:t>які </a:t>
            </a:r>
            <a:r>
              <a:rPr sz="1800" spc="105" dirty="0">
                <a:solidFill>
                  <a:srgbClr val="161517"/>
                </a:solidFill>
                <a:latin typeface="Trebuchet MS"/>
                <a:cs typeface="Trebuchet MS"/>
              </a:rPr>
              <a:t>перетворюють</a:t>
            </a:r>
            <a:r>
              <a:rPr sz="1800" spc="-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1800" spc="80" dirty="0">
                <a:solidFill>
                  <a:srgbClr val="161517"/>
                </a:solidFill>
                <a:latin typeface="Trebuchet MS"/>
                <a:cs typeface="Trebuchet MS"/>
              </a:rPr>
              <a:t>грант</a:t>
            </a:r>
            <a:r>
              <a:rPr sz="18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1800" spc="60" dirty="0">
                <a:solidFill>
                  <a:srgbClr val="161517"/>
                </a:solidFill>
                <a:latin typeface="Trebuchet MS"/>
                <a:cs typeface="Trebuchet MS"/>
              </a:rPr>
              <a:t>на</a:t>
            </a:r>
            <a:r>
              <a:rPr sz="18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1800" spc="55" dirty="0">
                <a:solidFill>
                  <a:srgbClr val="161517"/>
                </a:solidFill>
                <a:latin typeface="Trebuchet MS"/>
                <a:cs typeface="Trebuchet MS"/>
              </a:rPr>
              <a:t>фундамент</a:t>
            </a:r>
            <a:r>
              <a:rPr sz="18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1800" spc="80" dirty="0">
                <a:solidFill>
                  <a:srgbClr val="161517"/>
                </a:solidFill>
                <a:latin typeface="Trebuchet MS"/>
                <a:cs typeface="Trebuchet MS"/>
              </a:rPr>
              <a:t>вашого </a:t>
            </a:r>
            <a:r>
              <a:rPr sz="1800" spc="90" dirty="0">
                <a:solidFill>
                  <a:srgbClr val="161517"/>
                </a:solidFill>
                <a:latin typeface="Trebuchet MS"/>
                <a:cs typeface="Trebuchet MS"/>
              </a:rPr>
              <a:t>довгострокового</a:t>
            </a:r>
            <a:r>
              <a:rPr sz="1800" spc="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1800" spc="75" dirty="0">
                <a:solidFill>
                  <a:srgbClr val="161517"/>
                </a:solidFill>
                <a:latin typeface="Trebuchet MS"/>
                <a:cs typeface="Trebuchet MS"/>
              </a:rPr>
              <a:t>зростання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893872" y="2272007"/>
            <a:ext cx="1445895" cy="1445895"/>
            <a:chOff x="7893872" y="2272007"/>
            <a:chExt cx="1445895" cy="1445895"/>
          </a:xfrm>
        </p:grpSpPr>
        <p:sp>
          <p:nvSpPr>
            <p:cNvPr id="26" name="object 26"/>
            <p:cNvSpPr/>
            <p:nvPr/>
          </p:nvSpPr>
          <p:spPr>
            <a:xfrm>
              <a:off x="7893872" y="2272007"/>
              <a:ext cx="1445895" cy="1445895"/>
            </a:xfrm>
            <a:custGeom>
              <a:avLst/>
              <a:gdLst/>
              <a:ahLst/>
              <a:cxnLst/>
              <a:rect l="l" t="t" r="r" b="b"/>
              <a:pathLst>
                <a:path w="1445895" h="1445895">
                  <a:moveTo>
                    <a:pt x="1445408" y="1445408"/>
                  </a:moveTo>
                  <a:lnTo>
                    <a:pt x="0" y="1445408"/>
                  </a:lnTo>
                  <a:lnTo>
                    <a:pt x="0" y="0"/>
                  </a:lnTo>
                  <a:lnTo>
                    <a:pt x="1445408" y="0"/>
                  </a:lnTo>
                  <a:lnTo>
                    <a:pt x="1445408" y="14454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972002" y="2369669"/>
              <a:ext cx="1289685" cy="0"/>
            </a:xfrm>
            <a:custGeom>
              <a:avLst/>
              <a:gdLst/>
              <a:ahLst/>
              <a:cxnLst/>
              <a:rect l="l" t="t" r="r" b="b"/>
              <a:pathLst>
                <a:path w="1289684">
                  <a:moveTo>
                    <a:pt x="0" y="0"/>
                  </a:moveTo>
                  <a:lnTo>
                    <a:pt x="273455" y="0"/>
                  </a:lnTo>
                </a:path>
                <a:path w="1289684">
                  <a:moveTo>
                    <a:pt x="312520" y="0"/>
                  </a:moveTo>
                  <a:lnTo>
                    <a:pt x="351585" y="0"/>
                  </a:lnTo>
                </a:path>
                <a:path w="1289684">
                  <a:moveTo>
                    <a:pt x="429715" y="0"/>
                  </a:moveTo>
                  <a:lnTo>
                    <a:pt x="468781" y="0"/>
                  </a:lnTo>
                </a:path>
                <a:path w="1289684">
                  <a:moveTo>
                    <a:pt x="507846" y="0"/>
                  </a:moveTo>
                  <a:lnTo>
                    <a:pt x="546911" y="0"/>
                  </a:lnTo>
                </a:path>
                <a:path w="1289684">
                  <a:moveTo>
                    <a:pt x="585976" y="0"/>
                  </a:moveTo>
                  <a:lnTo>
                    <a:pt x="703171" y="0"/>
                  </a:lnTo>
                </a:path>
                <a:path w="1289684">
                  <a:moveTo>
                    <a:pt x="898497" y="0"/>
                  </a:moveTo>
                  <a:lnTo>
                    <a:pt x="976627" y="0"/>
                  </a:lnTo>
                </a:path>
                <a:path w="1289684">
                  <a:moveTo>
                    <a:pt x="1015692" y="0"/>
                  </a:moveTo>
                  <a:lnTo>
                    <a:pt x="1289147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971993" y="2389212"/>
              <a:ext cx="273685" cy="39370"/>
            </a:xfrm>
            <a:custGeom>
              <a:avLst/>
              <a:gdLst/>
              <a:ahLst/>
              <a:cxnLst/>
              <a:rect l="l" t="t" r="r" b="b"/>
              <a:pathLst>
                <a:path w="273684" h="39369">
                  <a:moveTo>
                    <a:pt x="39065" y="0"/>
                  </a:moveTo>
                  <a:lnTo>
                    <a:pt x="0" y="0"/>
                  </a:lnTo>
                  <a:lnTo>
                    <a:pt x="0" y="39065"/>
                  </a:lnTo>
                  <a:lnTo>
                    <a:pt x="39065" y="39065"/>
                  </a:lnTo>
                  <a:lnTo>
                    <a:pt x="39065" y="0"/>
                  </a:lnTo>
                  <a:close/>
                </a:path>
                <a:path w="273684" h="39369">
                  <a:moveTo>
                    <a:pt x="273456" y="0"/>
                  </a:moveTo>
                  <a:lnTo>
                    <a:pt x="234391" y="0"/>
                  </a:lnTo>
                  <a:lnTo>
                    <a:pt x="234391" y="39065"/>
                  </a:lnTo>
                  <a:lnTo>
                    <a:pt x="273456" y="39065"/>
                  </a:lnTo>
                  <a:lnTo>
                    <a:pt x="2734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323588" y="2408734"/>
              <a:ext cx="547370" cy="0"/>
            </a:xfrm>
            <a:custGeom>
              <a:avLst/>
              <a:gdLst/>
              <a:ahLst/>
              <a:cxnLst/>
              <a:rect l="l" t="t" r="r" b="b"/>
              <a:pathLst>
                <a:path w="547370">
                  <a:moveTo>
                    <a:pt x="0" y="0"/>
                  </a:moveTo>
                  <a:lnTo>
                    <a:pt x="78130" y="0"/>
                  </a:lnTo>
                </a:path>
                <a:path w="547370">
                  <a:moveTo>
                    <a:pt x="156260" y="0"/>
                  </a:moveTo>
                  <a:lnTo>
                    <a:pt x="234390" y="0"/>
                  </a:lnTo>
                </a:path>
                <a:path w="547370">
                  <a:moveTo>
                    <a:pt x="273455" y="0"/>
                  </a:moveTo>
                  <a:lnTo>
                    <a:pt x="429715" y="0"/>
                  </a:lnTo>
                </a:path>
                <a:path w="547370">
                  <a:moveTo>
                    <a:pt x="468781" y="0"/>
                  </a:moveTo>
                  <a:lnTo>
                    <a:pt x="546911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971993" y="2389212"/>
              <a:ext cx="1289685" cy="78740"/>
            </a:xfrm>
            <a:custGeom>
              <a:avLst/>
              <a:gdLst/>
              <a:ahLst/>
              <a:cxnLst/>
              <a:rect l="l" t="t" r="r" b="b"/>
              <a:pathLst>
                <a:path w="1289684" h="78739">
                  <a:moveTo>
                    <a:pt x="39065" y="39065"/>
                  </a:moveTo>
                  <a:lnTo>
                    <a:pt x="0" y="39065"/>
                  </a:lnTo>
                  <a:lnTo>
                    <a:pt x="0" y="78130"/>
                  </a:lnTo>
                  <a:lnTo>
                    <a:pt x="39065" y="78130"/>
                  </a:lnTo>
                  <a:lnTo>
                    <a:pt x="39065" y="39065"/>
                  </a:lnTo>
                  <a:close/>
                </a:path>
                <a:path w="1289684" h="78739">
                  <a:moveTo>
                    <a:pt x="195326" y="39065"/>
                  </a:moveTo>
                  <a:lnTo>
                    <a:pt x="78130" y="39065"/>
                  </a:lnTo>
                  <a:lnTo>
                    <a:pt x="78130" y="78130"/>
                  </a:lnTo>
                  <a:lnTo>
                    <a:pt x="195326" y="78130"/>
                  </a:lnTo>
                  <a:lnTo>
                    <a:pt x="195326" y="39065"/>
                  </a:lnTo>
                  <a:close/>
                </a:path>
                <a:path w="1289684" h="78739">
                  <a:moveTo>
                    <a:pt x="273456" y="39065"/>
                  </a:moveTo>
                  <a:lnTo>
                    <a:pt x="234391" y="39065"/>
                  </a:lnTo>
                  <a:lnTo>
                    <a:pt x="234391" y="78130"/>
                  </a:lnTo>
                  <a:lnTo>
                    <a:pt x="273456" y="78130"/>
                  </a:lnTo>
                  <a:lnTo>
                    <a:pt x="273456" y="39065"/>
                  </a:lnTo>
                  <a:close/>
                </a:path>
                <a:path w="1289684" h="78739">
                  <a:moveTo>
                    <a:pt x="976630" y="0"/>
                  </a:moveTo>
                  <a:lnTo>
                    <a:pt x="937564" y="0"/>
                  </a:lnTo>
                  <a:lnTo>
                    <a:pt x="937564" y="39065"/>
                  </a:lnTo>
                  <a:lnTo>
                    <a:pt x="976630" y="39065"/>
                  </a:lnTo>
                  <a:lnTo>
                    <a:pt x="976630" y="0"/>
                  </a:lnTo>
                  <a:close/>
                </a:path>
                <a:path w="1289684" h="78739">
                  <a:moveTo>
                    <a:pt x="1054760" y="0"/>
                  </a:moveTo>
                  <a:lnTo>
                    <a:pt x="1015695" y="0"/>
                  </a:lnTo>
                  <a:lnTo>
                    <a:pt x="1015695" y="39065"/>
                  </a:lnTo>
                  <a:lnTo>
                    <a:pt x="1054760" y="39065"/>
                  </a:lnTo>
                  <a:lnTo>
                    <a:pt x="1054760" y="0"/>
                  </a:lnTo>
                  <a:close/>
                </a:path>
                <a:path w="1289684" h="78739">
                  <a:moveTo>
                    <a:pt x="1289151" y="0"/>
                  </a:moveTo>
                  <a:lnTo>
                    <a:pt x="1250086" y="0"/>
                  </a:lnTo>
                  <a:lnTo>
                    <a:pt x="1250086" y="39065"/>
                  </a:lnTo>
                  <a:lnTo>
                    <a:pt x="1289151" y="39065"/>
                  </a:lnTo>
                  <a:lnTo>
                    <a:pt x="1289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362653" y="2447799"/>
              <a:ext cx="508000" cy="0"/>
            </a:xfrm>
            <a:custGeom>
              <a:avLst/>
              <a:gdLst/>
              <a:ahLst/>
              <a:cxnLst/>
              <a:rect l="l" t="t" r="r" b="b"/>
              <a:pathLst>
                <a:path w="508000">
                  <a:moveTo>
                    <a:pt x="0" y="0"/>
                  </a:moveTo>
                  <a:lnTo>
                    <a:pt x="78130" y="0"/>
                  </a:lnTo>
                </a:path>
                <a:path w="508000">
                  <a:moveTo>
                    <a:pt x="156260" y="0"/>
                  </a:moveTo>
                  <a:lnTo>
                    <a:pt x="195325" y="0"/>
                  </a:lnTo>
                </a:path>
                <a:path w="508000">
                  <a:moveTo>
                    <a:pt x="351585" y="0"/>
                  </a:moveTo>
                  <a:lnTo>
                    <a:pt x="429715" y="0"/>
                  </a:lnTo>
                </a:path>
                <a:path w="508000">
                  <a:moveTo>
                    <a:pt x="468781" y="0"/>
                  </a:moveTo>
                  <a:lnTo>
                    <a:pt x="507846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971993" y="2428277"/>
              <a:ext cx="1289685" cy="78740"/>
            </a:xfrm>
            <a:custGeom>
              <a:avLst/>
              <a:gdLst/>
              <a:ahLst/>
              <a:cxnLst/>
              <a:rect l="l" t="t" r="r" b="b"/>
              <a:pathLst>
                <a:path w="1289684" h="78739">
                  <a:moveTo>
                    <a:pt x="39065" y="39065"/>
                  </a:moveTo>
                  <a:lnTo>
                    <a:pt x="0" y="39065"/>
                  </a:lnTo>
                  <a:lnTo>
                    <a:pt x="0" y="78130"/>
                  </a:lnTo>
                  <a:lnTo>
                    <a:pt x="39065" y="78130"/>
                  </a:lnTo>
                  <a:lnTo>
                    <a:pt x="39065" y="39065"/>
                  </a:lnTo>
                  <a:close/>
                </a:path>
                <a:path w="1289684" h="78739">
                  <a:moveTo>
                    <a:pt x="195326" y="39065"/>
                  </a:moveTo>
                  <a:lnTo>
                    <a:pt x="78130" y="39065"/>
                  </a:lnTo>
                  <a:lnTo>
                    <a:pt x="78130" y="78130"/>
                  </a:lnTo>
                  <a:lnTo>
                    <a:pt x="195326" y="78130"/>
                  </a:lnTo>
                  <a:lnTo>
                    <a:pt x="195326" y="39065"/>
                  </a:lnTo>
                  <a:close/>
                </a:path>
                <a:path w="1289684" h="78739">
                  <a:moveTo>
                    <a:pt x="273456" y="39065"/>
                  </a:moveTo>
                  <a:lnTo>
                    <a:pt x="234391" y="39065"/>
                  </a:lnTo>
                  <a:lnTo>
                    <a:pt x="234391" y="78130"/>
                  </a:lnTo>
                  <a:lnTo>
                    <a:pt x="273456" y="78130"/>
                  </a:lnTo>
                  <a:lnTo>
                    <a:pt x="273456" y="39065"/>
                  </a:lnTo>
                  <a:close/>
                </a:path>
                <a:path w="1289684" h="78739">
                  <a:moveTo>
                    <a:pt x="976630" y="0"/>
                  </a:moveTo>
                  <a:lnTo>
                    <a:pt x="937564" y="0"/>
                  </a:lnTo>
                  <a:lnTo>
                    <a:pt x="937564" y="39065"/>
                  </a:lnTo>
                  <a:lnTo>
                    <a:pt x="976630" y="39065"/>
                  </a:lnTo>
                  <a:lnTo>
                    <a:pt x="976630" y="0"/>
                  </a:lnTo>
                  <a:close/>
                </a:path>
                <a:path w="1289684" h="78739">
                  <a:moveTo>
                    <a:pt x="1054760" y="0"/>
                  </a:moveTo>
                  <a:lnTo>
                    <a:pt x="1015695" y="0"/>
                  </a:lnTo>
                  <a:lnTo>
                    <a:pt x="1015695" y="39065"/>
                  </a:lnTo>
                  <a:lnTo>
                    <a:pt x="1054760" y="39065"/>
                  </a:lnTo>
                  <a:lnTo>
                    <a:pt x="1054760" y="0"/>
                  </a:lnTo>
                  <a:close/>
                </a:path>
                <a:path w="1289684" h="78739">
                  <a:moveTo>
                    <a:pt x="1211021" y="0"/>
                  </a:moveTo>
                  <a:lnTo>
                    <a:pt x="1093825" y="0"/>
                  </a:lnTo>
                  <a:lnTo>
                    <a:pt x="1093825" y="39065"/>
                  </a:lnTo>
                  <a:lnTo>
                    <a:pt x="1211021" y="39065"/>
                  </a:lnTo>
                  <a:lnTo>
                    <a:pt x="1211021" y="0"/>
                  </a:lnTo>
                  <a:close/>
                </a:path>
                <a:path w="1289684" h="78739">
                  <a:moveTo>
                    <a:pt x="1289151" y="0"/>
                  </a:moveTo>
                  <a:lnTo>
                    <a:pt x="1250086" y="0"/>
                  </a:lnTo>
                  <a:lnTo>
                    <a:pt x="1250086" y="39065"/>
                  </a:lnTo>
                  <a:lnTo>
                    <a:pt x="1289151" y="39065"/>
                  </a:lnTo>
                  <a:lnTo>
                    <a:pt x="1289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284523" y="2486865"/>
              <a:ext cx="586105" cy="0"/>
            </a:xfrm>
            <a:custGeom>
              <a:avLst/>
              <a:gdLst/>
              <a:ahLst/>
              <a:cxnLst/>
              <a:rect l="l" t="t" r="r" b="b"/>
              <a:pathLst>
                <a:path w="586104">
                  <a:moveTo>
                    <a:pt x="0" y="0"/>
                  </a:moveTo>
                  <a:lnTo>
                    <a:pt x="117195" y="0"/>
                  </a:lnTo>
                </a:path>
                <a:path w="586104">
                  <a:moveTo>
                    <a:pt x="273455" y="0"/>
                  </a:moveTo>
                  <a:lnTo>
                    <a:pt x="351585" y="0"/>
                  </a:lnTo>
                </a:path>
                <a:path w="586104">
                  <a:moveTo>
                    <a:pt x="390650" y="0"/>
                  </a:moveTo>
                  <a:lnTo>
                    <a:pt x="468781" y="0"/>
                  </a:lnTo>
                </a:path>
                <a:path w="586104">
                  <a:moveTo>
                    <a:pt x="507846" y="0"/>
                  </a:moveTo>
                  <a:lnTo>
                    <a:pt x="585976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971993" y="2467342"/>
              <a:ext cx="1289685" cy="78740"/>
            </a:xfrm>
            <a:custGeom>
              <a:avLst/>
              <a:gdLst/>
              <a:ahLst/>
              <a:cxnLst/>
              <a:rect l="l" t="t" r="r" b="b"/>
              <a:pathLst>
                <a:path w="1289684" h="78739">
                  <a:moveTo>
                    <a:pt x="39065" y="39065"/>
                  </a:moveTo>
                  <a:lnTo>
                    <a:pt x="0" y="39065"/>
                  </a:lnTo>
                  <a:lnTo>
                    <a:pt x="0" y="78130"/>
                  </a:lnTo>
                  <a:lnTo>
                    <a:pt x="39065" y="78130"/>
                  </a:lnTo>
                  <a:lnTo>
                    <a:pt x="39065" y="39065"/>
                  </a:lnTo>
                  <a:close/>
                </a:path>
                <a:path w="1289684" h="78739">
                  <a:moveTo>
                    <a:pt x="195326" y="39065"/>
                  </a:moveTo>
                  <a:lnTo>
                    <a:pt x="78130" y="39065"/>
                  </a:lnTo>
                  <a:lnTo>
                    <a:pt x="78130" y="78130"/>
                  </a:lnTo>
                  <a:lnTo>
                    <a:pt x="195326" y="78130"/>
                  </a:lnTo>
                  <a:lnTo>
                    <a:pt x="195326" y="39065"/>
                  </a:lnTo>
                  <a:close/>
                </a:path>
                <a:path w="1289684" h="78739">
                  <a:moveTo>
                    <a:pt x="273456" y="39065"/>
                  </a:moveTo>
                  <a:lnTo>
                    <a:pt x="234391" y="39065"/>
                  </a:lnTo>
                  <a:lnTo>
                    <a:pt x="234391" y="78130"/>
                  </a:lnTo>
                  <a:lnTo>
                    <a:pt x="273456" y="78130"/>
                  </a:lnTo>
                  <a:lnTo>
                    <a:pt x="273456" y="39065"/>
                  </a:lnTo>
                  <a:close/>
                </a:path>
                <a:path w="1289684" h="78739">
                  <a:moveTo>
                    <a:pt x="976630" y="0"/>
                  </a:moveTo>
                  <a:lnTo>
                    <a:pt x="937564" y="0"/>
                  </a:lnTo>
                  <a:lnTo>
                    <a:pt x="937564" y="39065"/>
                  </a:lnTo>
                  <a:lnTo>
                    <a:pt x="976630" y="39065"/>
                  </a:lnTo>
                  <a:lnTo>
                    <a:pt x="976630" y="0"/>
                  </a:lnTo>
                  <a:close/>
                </a:path>
                <a:path w="1289684" h="78739">
                  <a:moveTo>
                    <a:pt x="1054760" y="0"/>
                  </a:moveTo>
                  <a:lnTo>
                    <a:pt x="1015695" y="0"/>
                  </a:lnTo>
                  <a:lnTo>
                    <a:pt x="1015695" y="39065"/>
                  </a:lnTo>
                  <a:lnTo>
                    <a:pt x="1054760" y="39065"/>
                  </a:lnTo>
                  <a:lnTo>
                    <a:pt x="1054760" y="0"/>
                  </a:lnTo>
                  <a:close/>
                </a:path>
                <a:path w="1289684" h="78739">
                  <a:moveTo>
                    <a:pt x="1211021" y="0"/>
                  </a:moveTo>
                  <a:lnTo>
                    <a:pt x="1093825" y="0"/>
                  </a:lnTo>
                  <a:lnTo>
                    <a:pt x="1093825" y="39065"/>
                  </a:lnTo>
                  <a:lnTo>
                    <a:pt x="1211021" y="39065"/>
                  </a:lnTo>
                  <a:lnTo>
                    <a:pt x="1211021" y="0"/>
                  </a:lnTo>
                  <a:close/>
                </a:path>
                <a:path w="1289684" h="78739">
                  <a:moveTo>
                    <a:pt x="1289151" y="0"/>
                  </a:moveTo>
                  <a:lnTo>
                    <a:pt x="1250086" y="0"/>
                  </a:lnTo>
                  <a:lnTo>
                    <a:pt x="1250086" y="39065"/>
                  </a:lnTo>
                  <a:lnTo>
                    <a:pt x="1289151" y="39065"/>
                  </a:lnTo>
                  <a:lnTo>
                    <a:pt x="1289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284523" y="2525930"/>
              <a:ext cx="664210" cy="0"/>
            </a:xfrm>
            <a:custGeom>
              <a:avLst/>
              <a:gdLst/>
              <a:ahLst/>
              <a:cxnLst/>
              <a:rect l="l" t="t" r="r" b="b"/>
              <a:pathLst>
                <a:path w="664209">
                  <a:moveTo>
                    <a:pt x="0" y="0"/>
                  </a:moveTo>
                  <a:lnTo>
                    <a:pt x="39065" y="0"/>
                  </a:lnTo>
                </a:path>
                <a:path w="664209">
                  <a:moveTo>
                    <a:pt x="78130" y="0"/>
                  </a:moveTo>
                  <a:lnTo>
                    <a:pt x="156260" y="0"/>
                  </a:lnTo>
                </a:path>
                <a:path w="664209">
                  <a:moveTo>
                    <a:pt x="195325" y="0"/>
                  </a:moveTo>
                  <a:lnTo>
                    <a:pt x="234390" y="0"/>
                  </a:lnTo>
                </a:path>
                <a:path w="664209">
                  <a:moveTo>
                    <a:pt x="312520" y="0"/>
                  </a:moveTo>
                  <a:lnTo>
                    <a:pt x="351585" y="0"/>
                  </a:lnTo>
                </a:path>
                <a:path w="664209">
                  <a:moveTo>
                    <a:pt x="429715" y="0"/>
                  </a:moveTo>
                  <a:lnTo>
                    <a:pt x="468781" y="0"/>
                  </a:lnTo>
                </a:path>
                <a:path w="664209">
                  <a:moveTo>
                    <a:pt x="507846" y="0"/>
                  </a:moveTo>
                  <a:lnTo>
                    <a:pt x="664106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971993" y="2506407"/>
              <a:ext cx="1289685" cy="78740"/>
            </a:xfrm>
            <a:custGeom>
              <a:avLst/>
              <a:gdLst/>
              <a:ahLst/>
              <a:cxnLst/>
              <a:rect l="l" t="t" r="r" b="b"/>
              <a:pathLst>
                <a:path w="1289684" h="78739">
                  <a:moveTo>
                    <a:pt x="39065" y="39065"/>
                  </a:moveTo>
                  <a:lnTo>
                    <a:pt x="0" y="39065"/>
                  </a:lnTo>
                  <a:lnTo>
                    <a:pt x="0" y="78130"/>
                  </a:lnTo>
                  <a:lnTo>
                    <a:pt x="39065" y="78130"/>
                  </a:lnTo>
                  <a:lnTo>
                    <a:pt x="39065" y="39065"/>
                  </a:lnTo>
                  <a:close/>
                </a:path>
                <a:path w="1289684" h="78739">
                  <a:moveTo>
                    <a:pt x="273456" y="39065"/>
                  </a:moveTo>
                  <a:lnTo>
                    <a:pt x="234391" y="39065"/>
                  </a:lnTo>
                  <a:lnTo>
                    <a:pt x="234391" y="78130"/>
                  </a:lnTo>
                  <a:lnTo>
                    <a:pt x="273456" y="78130"/>
                  </a:lnTo>
                  <a:lnTo>
                    <a:pt x="273456" y="39065"/>
                  </a:lnTo>
                  <a:close/>
                </a:path>
                <a:path w="1289684" h="78739">
                  <a:moveTo>
                    <a:pt x="1054760" y="0"/>
                  </a:moveTo>
                  <a:lnTo>
                    <a:pt x="1015695" y="0"/>
                  </a:lnTo>
                  <a:lnTo>
                    <a:pt x="1015695" y="39065"/>
                  </a:lnTo>
                  <a:lnTo>
                    <a:pt x="1054760" y="39065"/>
                  </a:lnTo>
                  <a:lnTo>
                    <a:pt x="1054760" y="0"/>
                  </a:lnTo>
                  <a:close/>
                </a:path>
                <a:path w="1289684" h="78739">
                  <a:moveTo>
                    <a:pt x="1211021" y="0"/>
                  </a:moveTo>
                  <a:lnTo>
                    <a:pt x="1093825" y="0"/>
                  </a:lnTo>
                  <a:lnTo>
                    <a:pt x="1093825" y="39065"/>
                  </a:lnTo>
                  <a:lnTo>
                    <a:pt x="1211021" y="39065"/>
                  </a:lnTo>
                  <a:lnTo>
                    <a:pt x="1211021" y="0"/>
                  </a:lnTo>
                  <a:close/>
                </a:path>
                <a:path w="1289684" h="78739">
                  <a:moveTo>
                    <a:pt x="1289151" y="0"/>
                  </a:moveTo>
                  <a:lnTo>
                    <a:pt x="1250086" y="0"/>
                  </a:lnTo>
                  <a:lnTo>
                    <a:pt x="1250086" y="39065"/>
                  </a:lnTo>
                  <a:lnTo>
                    <a:pt x="1289151" y="39065"/>
                  </a:lnTo>
                  <a:lnTo>
                    <a:pt x="1289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8284523" y="2564995"/>
              <a:ext cx="664210" cy="0"/>
            </a:xfrm>
            <a:custGeom>
              <a:avLst/>
              <a:gdLst/>
              <a:ahLst/>
              <a:cxnLst/>
              <a:rect l="l" t="t" r="r" b="b"/>
              <a:pathLst>
                <a:path w="664209">
                  <a:moveTo>
                    <a:pt x="0" y="0"/>
                  </a:moveTo>
                  <a:lnTo>
                    <a:pt x="117195" y="0"/>
                  </a:lnTo>
                </a:path>
                <a:path w="664209">
                  <a:moveTo>
                    <a:pt x="234390" y="0"/>
                  </a:moveTo>
                  <a:lnTo>
                    <a:pt x="312520" y="0"/>
                  </a:lnTo>
                </a:path>
                <a:path w="664209">
                  <a:moveTo>
                    <a:pt x="351585" y="0"/>
                  </a:moveTo>
                  <a:lnTo>
                    <a:pt x="390650" y="0"/>
                  </a:lnTo>
                </a:path>
                <a:path w="664209">
                  <a:moveTo>
                    <a:pt x="468781" y="0"/>
                  </a:moveTo>
                  <a:lnTo>
                    <a:pt x="664106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987688" y="2545473"/>
              <a:ext cx="273685" cy="39370"/>
            </a:xfrm>
            <a:custGeom>
              <a:avLst/>
              <a:gdLst/>
              <a:ahLst/>
              <a:cxnLst/>
              <a:rect l="l" t="t" r="r" b="b"/>
              <a:pathLst>
                <a:path w="273684" h="39369">
                  <a:moveTo>
                    <a:pt x="39065" y="0"/>
                  </a:moveTo>
                  <a:lnTo>
                    <a:pt x="0" y="0"/>
                  </a:lnTo>
                  <a:lnTo>
                    <a:pt x="0" y="39065"/>
                  </a:lnTo>
                  <a:lnTo>
                    <a:pt x="39065" y="39065"/>
                  </a:lnTo>
                  <a:lnTo>
                    <a:pt x="39065" y="0"/>
                  </a:lnTo>
                  <a:close/>
                </a:path>
                <a:path w="273684" h="39369">
                  <a:moveTo>
                    <a:pt x="273456" y="0"/>
                  </a:moveTo>
                  <a:lnTo>
                    <a:pt x="234391" y="0"/>
                  </a:lnTo>
                  <a:lnTo>
                    <a:pt x="234391" y="39065"/>
                  </a:lnTo>
                  <a:lnTo>
                    <a:pt x="273456" y="39065"/>
                  </a:lnTo>
                  <a:lnTo>
                    <a:pt x="2734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972002" y="2604060"/>
              <a:ext cx="273685" cy="0"/>
            </a:xfrm>
            <a:custGeom>
              <a:avLst/>
              <a:gdLst/>
              <a:ahLst/>
              <a:cxnLst/>
              <a:rect l="l" t="t" r="r" b="b"/>
              <a:pathLst>
                <a:path w="273684">
                  <a:moveTo>
                    <a:pt x="0" y="0"/>
                  </a:moveTo>
                  <a:lnTo>
                    <a:pt x="273455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8284523" y="2584527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0" y="0"/>
                  </a:moveTo>
                  <a:lnTo>
                    <a:pt x="39065" y="0"/>
                  </a:lnTo>
                  <a:lnTo>
                    <a:pt x="39065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362653" y="2604060"/>
              <a:ext cx="117475" cy="0"/>
            </a:xfrm>
            <a:custGeom>
              <a:avLst/>
              <a:gdLst/>
              <a:ahLst/>
              <a:cxnLst/>
              <a:rect l="l" t="t" r="r" b="b"/>
              <a:pathLst>
                <a:path w="117475">
                  <a:moveTo>
                    <a:pt x="0" y="0"/>
                  </a:moveTo>
                  <a:lnTo>
                    <a:pt x="39065" y="0"/>
                  </a:lnTo>
                </a:path>
                <a:path w="117475">
                  <a:moveTo>
                    <a:pt x="78130" y="0"/>
                  </a:moveTo>
                  <a:lnTo>
                    <a:pt x="117195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518913" y="2584527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0" y="0"/>
                  </a:moveTo>
                  <a:lnTo>
                    <a:pt x="39065" y="0"/>
                  </a:lnTo>
                  <a:lnTo>
                    <a:pt x="39065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8597044" y="2604060"/>
              <a:ext cx="273685" cy="0"/>
            </a:xfrm>
            <a:custGeom>
              <a:avLst/>
              <a:gdLst/>
              <a:ahLst/>
              <a:cxnLst/>
              <a:rect l="l" t="t" r="r" b="b"/>
              <a:pathLst>
                <a:path w="273684">
                  <a:moveTo>
                    <a:pt x="0" y="0"/>
                  </a:moveTo>
                  <a:lnTo>
                    <a:pt x="39065" y="0"/>
                  </a:lnTo>
                </a:path>
                <a:path w="273684">
                  <a:moveTo>
                    <a:pt x="78130" y="0"/>
                  </a:moveTo>
                  <a:lnTo>
                    <a:pt x="117195" y="0"/>
                  </a:lnTo>
                </a:path>
                <a:path w="273684">
                  <a:moveTo>
                    <a:pt x="156260" y="0"/>
                  </a:moveTo>
                  <a:lnTo>
                    <a:pt x="195325" y="0"/>
                  </a:lnTo>
                </a:path>
                <a:path w="273684">
                  <a:moveTo>
                    <a:pt x="234390" y="0"/>
                  </a:moveTo>
                  <a:lnTo>
                    <a:pt x="273455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909564" y="2584527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0" y="0"/>
                  </a:moveTo>
                  <a:lnTo>
                    <a:pt x="39065" y="0"/>
                  </a:lnTo>
                  <a:lnTo>
                    <a:pt x="39065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987695" y="2604060"/>
              <a:ext cx="273685" cy="0"/>
            </a:xfrm>
            <a:custGeom>
              <a:avLst/>
              <a:gdLst/>
              <a:ahLst/>
              <a:cxnLst/>
              <a:rect l="l" t="t" r="r" b="b"/>
              <a:pathLst>
                <a:path w="273684">
                  <a:moveTo>
                    <a:pt x="0" y="0"/>
                  </a:moveTo>
                  <a:lnTo>
                    <a:pt x="273455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284523" y="2623592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0" y="0"/>
                  </a:moveTo>
                  <a:lnTo>
                    <a:pt x="39065" y="0"/>
                  </a:lnTo>
                  <a:lnTo>
                    <a:pt x="39065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401718" y="2643125"/>
              <a:ext cx="39370" cy="0"/>
            </a:xfrm>
            <a:custGeom>
              <a:avLst/>
              <a:gdLst/>
              <a:ahLst/>
              <a:cxnLst/>
              <a:rect l="l" t="t" r="r" b="b"/>
              <a:pathLst>
                <a:path w="39370">
                  <a:moveTo>
                    <a:pt x="0" y="0"/>
                  </a:moveTo>
                  <a:lnTo>
                    <a:pt x="39065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518913" y="2623592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0" y="0"/>
                  </a:moveTo>
                  <a:lnTo>
                    <a:pt x="39065" y="0"/>
                  </a:lnTo>
                  <a:lnTo>
                    <a:pt x="39065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636109" y="2643125"/>
              <a:ext cx="234950" cy="0"/>
            </a:xfrm>
            <a:custGeom>
              <a:avLst/>
              <a:gdLst/>
              <a:ahLst/>
              <a:cxnLst/>
              <a:rect l="l" t="t" r="r" b="b"/>
              <a:pathLst>
                <a:path w="234950">
                  <a:moveTo>
                    <a:pt x="0" y="0"/>
                  </a:moveTo>
                  <a:lnTo>
                    <a:pt x="39065" y="0"/>
                  </a:lnTo>
                </a:path>
                <a:path w="234950">
                  <a:moveTo>
                    <a:pt x="156260" y="0"/>
                  </a:moveTo>
                  <a:lnTo>
                    <a:pt x="234390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909564" y="2623592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0" y="0"/>
                  </a:moveTo>
                  <a:lnTo>
                    <a:pt x="39065" y="0"/>
                  </a:lnTo>
                  <a:lnTo>
                    <a:pt x="39065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972002" y="2682190"/>
              <a:ext cx="1289685" cy="117475"/>
            </a:xfrm>
            <a:custGeom>
              <a:avLst/>
              <a:gdLst/>
              <a:ahLst/>
              <a:cxnLst/>
              <a:rect l="l" t="t" r="r" b="b"/>
              <a:pathLst>
                <a:path w="1289684" h="117475">
                  <a:moveTo>
                    <a:pt x="0" y="0"/>
                  </a:moveTo>
                  <a:lnTo>
                    <a:pt x="39065" y="0"/>
                  </a:lnTo>
                </a:path>
                <a:path w="1289684" h="117475">
                  <a:moveTo>
                    <a:pt x="156260" y="0"/>
                  </a:moveTo>
                  <a:lnTo>
                    <a:pt x="195325" y="0"/>
                  </a:lnTo>
                </a:path>
                <a:path w="1289684" h="117475">
                  <a:moveTo>
                    <a:pt x="234390" y="0"/>
                  </a:moveTo>
                  <a:lnTo>
                    <a:pt x="351585" y="0"/>
                  </a:lnTo>
                </a:path>
                <a:path w="1289684" h="117475">
                  <a:moveTo>
                    <a:pt x="468781" y="0"/>
                  </a:moveTo>
                  <a:lnTo>
                    <a:pt x="507846" y="0"/>
                  </a:lnTo>
                </a:path>
                <a:path w="1289684" h="117475">
                  <a:moveTo>
                    <a:pt x="546911" y="0"/>
                  </a:moveTo>
                  <a:lnTo>
                    <a:pt x="742236" y="0"/>
                  </a:lnTo>
                </a:path>
                <a:path w="1289684" h="117475">
                  <a:moveTo>
                    <a:pt x="781301" y="0"/>
                  </a:moveTo>
                  <a:lnTo>
                    <a:pt x="1171952" y="0"/>
                  </a:lnTo>
                </a:path>
                <a:path w="1289684" h="117475">
                  <a:moveTo>
                    <a:pt x="1250082" y="0"/>
                  </a:moveTo>
                  <a:lnTo>
                    <a:pt x="1289147" y="0"/>
                  </a:lnTo>
                </a:path>
                <a:path w="1289684" h="117475">
                  <a:moveTo>
                    <a:pt x="0" y="39065"/>
                  </a:moveTo>
                  <a:lnTo>
                    <a:pt x="117195" y="39065"/>
                  </a:lnTo>
                </a:path>
                <a:path w="1289684" h="117475">
                  <a:moveTo>
                    <a:pt x="156260" y="39065"/>
                  </a:moveTo>
                  <a:lnTo>
                    <a:pt x="234390" y="39065"/>
                  </a:lnTo>
                </a:path>
                <a:path w="1289684" h="117475">
                  <a:moveTo>
                    <a:pt x="273455" y="39065"/>
                  </a:moveTo>
                  <a:lnTo>
                    <a:pt x="390650" y="39065"/>
                  </a:lnTo>
                </a:path>
                <a:path w="1289684" h="117475">
                  <a:moveTo>
                    <a:pt x="429715" y="39065"/>
                  </a:moveTo>
                  <a:lnTo>
                    <a:pt x="468781" y="39065"/>
                  </a:lnTo>
                </a:path>
                <a:path w="1289684" h="117475">
                  <a:moveTo>
                    <a:pt x="546911" y="39065"/>
                  </a:moveTo>
                  <a:lnTo>
                    <a:pt x="664106" y="39065"/>
                  </a:lnTo>
                </a:path>
                <a:path w="1289684" h="117475">
                  <a:moveTo>
                    <a:pt x="703171" y="39065"/>
                  </a:moveTo>
                  <a:lnTo>
                    <a:pt x="742236" y="39065"/>
                  </a:lnTo>
                </a:path>
                <a:path w="1289684" h="117475">
                  <a:moveTo>
                    <a:pt x="859431" y="39065"/>
                  </a:moveTo>
                  <a:lnTo>
                    <a:pt x="937562" y="39065"/>
                  </a:lnTo>
                </a:path>
                <a:path w="1289684" h="117475">
                  <a:moveTo>
                    <a:pt x="976627" y="39065"/>
                  </a:moveTo>
                  <a:lnTo>
                    <a:pt x="1015692" y="39065"/>
                  </a:lnTo>
                </a:path>
                <a:path w="1289684" h="117475">
                  <a:moveTo>
                    <a:pt x="1132887" y="39065"/>
                  </a:moveTo>
                  <a:lnTo>
                    <a:pt x="1250082" y="39065"/>
                  </a:lnTo>
                </a:path>
                <a:path w="1289684" h="117475">
                  <a:moveTo>
                    <a:pt x="78130" y="78130"/>
                  </a:moveTo>
                  <a:lnTo>
                    <a:pt x="156260" y="78130"/>
                  </a:lnTo>
                </a:path>
                <a:path w="1289684" h="117475">
                  <a:moveTo>
                    <a:pt x="234390" y="78130"/>
                  </a:moveTo>
                  <a:lnTo>
                    <a:pt x="312520" y="78130"/>
                  </a:lnTo>
                </a:path>
                <a:path w="1289684" h="117475">
                  <a:moveTo>
                    <a:pt x="351585" y="78130"/>
                  </a:moveTo>
                  <a:lnTo>
                    <a:pt x="468781" y="78130"/>
                  </a:lnTo>
                </a:path>
                <a:path w="1289684" h="117475">
                  <a:moveTo>
                    <a:pt x="507846" y="78130"/>
                  </a:moveTo>
                  <a:lnTo>
                    <a:pt x="625041" y="78130"/>
                  </a:lnTo>
                </a:path>
                <a:path w="1289684" h="117475">
                  <a:moveTo>
                    <a:pt x="664106" y="78130"/>
                  </a:moveTo>
                  <a:lnTo>
                    <a:pt x="703171" y="78130"/>
                  </a:lnTo>
                </a:path>
                <a:path w="1289684" h="117475">
                  <a:moveTo>
                    <a:pt x="781301" y="78130"/>
                  </a:moveTo>
                  <a:lnTo>
                    <a:pt x="820366" y="78130"/>
                  </a:lnTo>
                </a:path>
                <a:path w="1289684" h="117475">
                  <a:moveTo>
                    <a:pt x="859431" y="78130"/>
                  </a:moveTo>
                  <a:lnTo>
                    <a:pt x="1054757" y="78130"/>
                  </a:lnTo>
                </a:path>
                <a:path w="1289684" h="117475">
                  <a:moveTo>
                    <a:pt x="1132887" y="78130"/>
                  </a:moveTo>
                  <a:lnTo>
                    <a:pt x="1171952" y="78130"/>
                  </a:lnTo>
                </a:path>
                <a:path w="1289684" h="117475">
                  <a:moveTo>
                    <a:pt x="1211017" y="78130"/>
                  </a:moveTo>
                  <a:lnTo>
                    <a:pt x="1250082" y="78130"/>
                  </a:lnTo>
                </a:path>
                <a:path w="1289684" h="117475">
                  <a:moveTo>
                    <a:pt x="0" y="117195"/>
                  </a:moveTo>
                  <a:lnTo>
                    <a:pt x="39065" y="117195"/>
                  </a:lnTo>
                </a:path>
                <a:path w="1289684" h="117475">
                  <a:moveTo>
                    <a:pt x="78130" y="117195"/>
                  </a:moveTo>
                  <a:lnTo>
                    <a:pt x="117195" y="117195"/>
                  </a:lnTo>
                </a:path>
                <a:path w="1289684" h="117475">
                  <a:moveTo>
                    <a:pt x="273455" y="117195"/>
                  </a:moveTo>
                  <a:lnTo>
                    <a:pt x="312520" y="117195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362653" y="2779853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0" y="0"/>
                  </a:moveTo>
                  <a:lnTo>
                    <a:pt x="39065" y="0"/>
                  </a:lnTo>
                  <a:lnTo>
                    <a:pt x="39065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8011067" y="2799385"/>
              <a:ext cx="937894" cy="39370"/>
            </a:xfrm>
            <a:custGeom>
              <a:avLst/>
              <a:gdLst/>
              <a:ahLst/>
              <a:cxnLst/>
              <a:rect l="l" t="t" r="r" b="b"/>
              <a:pathLst>
                <a:path w="937895" h="39369">
                  <a:moveTo>
                    <a:pt x="468781" y="0"/>
                  </a:moveTo>
                  <a:lnTo>
                    <a:pt x="507846" y="0"/>
                  </a:lnTo>
                </a:path>
                <a:path w="937895" h="39369">
                  <a:moveTo>
                    <a:pt x="546911" y="0"/>
                  </a:moveTo>
                  <a:lnTo>
                    <a:pt x="625041" y="0"/>
                  </a:lnTo>
                </a:path>
                <a:path w="937895" h="39369">
                  <a:moveTo>
                    <a:pt x="703171" y="0"/>
                  </a:moveTo>
                  <a:lnTo>
                    <a:pt x="859431" y="0"/>
                  </a:lnTo>
                </a:path>
                <a:path w="937895" h="39369">
                  <a:moveTo>
                    <a:pt x="898497" y="0"/>
                  </a:moveTo>
                  <a:lnTo>
                    <a:pt x="937562" y="0"/>
                  </a:lnTo>
                </a:path>
                <a:path w="937895" h="39369">
                  <a:moveTo>
                    <a:pt x="0" y="39065"/>
                  </a:moveTo>
                  <a:lnTo>
                    <a:pt x="117195" y="39065"/>
                  </a:lnTo>
                </a:path>
                <a:path w="937895" h="39369">
                  <a:moveTo>
                    <a:pt x="195325" y="39065"/>
                  </a:moveTo>
                  <a:lnTo>
                    <a:pt x="234390" y="39065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8284515" y="2818929"/>
              <a:ext cx="117475" cy="39370"/>
            </a:xfrm>
            <a:custGeom>
              <a:avLst/>
              <a:gdLst/>
              <a:ahLst/>
              <a:cxnLst/>
              <a:rect l="l" t="t" r="r" b="b"/>
              <a:pathLst>
                <a:path w="117475" h="39369">
                  <a:moveTo>
                    <a:pt x="39065" y="0"/>
                  </a:moveTo>
                  <a:lnTo>
                    <a:pt x="0" y="0"/>
                  </a:lnTo>
                  <a:lnTo>
                    <a:pt x="0" y="39065"/>
                  </a:lnTo>
                  <a:lnTo>
                    <a:pt x="39065" y="39065"/>
                  </a:lnTo>
                  <a:lnTo>
                    <a:pt x="39065" y="0"/>
                  </a:lnTo>
                  <a:close/>
                </a:path>
                <a:path w="117475" h="39369">
                  <a:moveTo>
                    <a:pt x="117195" y="0"/>
                  </a:moveTo>
                  <a:lnTo>
                    <a:pt x="78130" y="0"/>
                  </a:lnTo>
                  <a:lnTo>
                    <a:pt x="78130" y="39065"/>
                  </a:lnTo>
                  <a:lnTo>
                    <a:pt x="117195" y="39065"/>
                  </a:lnTo>
                  <a:lnTo>
                    <a:pt x="1171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440783" y="2838450"/>
              <a:ext cx="625475" cy="0"/>
            </a:xfrm>
            <a:custGeom>
              <a:avLst/>
              <a:gdLst/>
              <a:ahLst/>
              <a:cxnLst/>
              <a:rect l="l" t="t" r="r" b="b"/>
              <a:pathLst>
                <a:path w="625475">
                  <a:moveTo>
                    <a:pt x="0" y="0"/>
                  </a:moveTo>
                  <a:lnTo>
                    <a:pt x="78130" y="0"/>
                  </a:lnTo>
                </a:path>
                <a:path w="625475">
                  <a:moveTo>
                    <a:pt x="156260" y="0"/>
                  </a:moveTo>
                  <a:lnTo>
                    <a:pt x="234390" y="0"/>
                  </a:lnTo>
                </a:path>
                <a:path w="625475">
                  <a:moveTo>
                    <a:pt x="273455" y="0"/>
                  </a:moveTo>
                  <a:lnTo>
                    <a:pt x="468781" y="0"/>
                  </a:lnTo>
                </a:path>
                <a:path w="625475">
                  <a:moveTo>
                    <a:pt x="546911" y="0"/>
                  </a:moveTo>
                  <a:lnTo>
                    <a:pt x="625041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9104890" y="2818918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0" y="0"/>
                  </a:moveTo>
                  <a:lnTo>
                    <a:pt x="39065" y="0"/>
                  </a:lnTo>
                  <a:lnTo>
                    <a:pt x="39065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8089197" y="2838450"/>
              <a:ext cx="1133475" cy="39370"/>
            </a:xfrm>
            <a:custGeom>
              <a:avLst/>
              <a:gdLst/>
              <a:ahLst/>
              <a:cxnLst/>
              <a:rect l="l" t="t" r="r" b="b"/>
              <a:pathLst>
                <a:path w="1133475" h="39369">
                  <a:moveTo>
                    <a:pt x="1093822" y="0"/>
                  </a:moveTo>
                  <a:lnTo>
                    <a:pt x="1132887" y="0"/>
                  </a:lnTo>
                </a:path>
                <a:path w="1133475" h="39369">
                  <a:moveTo>
                    <a:pt x="0" y="39065"/>
                  </a:moveTo>
                  <a:lnTo>
                    <a:pt x="78130" y="39065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284523" y="2857983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0" y="0"/>
                  </a:moveTo>
                  <a:lnTo>
                    <a:pt x="39065" y="0"/>
                  </a:lnTo>
                  <a:lnTo>
                    <a:pt x="39065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362653" y="2877515"/>
              <a:ext cx="625475" cy="0"/>
            </a:xfrm>
            <a:custGeom>
              <a:avLst/>
              <a:gdLst/>
              <a:ahLst/>
              <a:cxnLst/>
              <a:rect l="l" t="t" r="r" b="b"/>
              <a:pathLst>
                <a:path w="625475">
                  <a:moveTo>
                    <a:pt x="0" y="0"/>
                  </a:moveTo>
                  <a:lnTo>
                    <a:pt x="117195" y="0"/>
                  </a:lnTo>
                </a:path>
                <a:path w="625475">
                  <a:moveTo>
                    <a:pt x="156260" y="0"/>
                  </a:moveTo>
                  <a:lnTo>
                    <a:pt x="195325" y="0"/>
                  </a:lnTo>
                </a:path>
                <a:path w="625475">
                  <a:moveTo>
                    <a:pt x="273455" y="0"/>
                  </a:moveTo>
                  <a:lnTo>
                    <a:pt x="351585" y="0"/>
                  </a:lnTo>
                </a:path>
                <a:path w="625475">
                  <a:moveTo>
                    <a:pt x="390650" y="0"/>
                  </a:moveTo>
                  <a:lnTo>
                    <a:pt x="429715" y="0"/>
                  </a:lnTo>
                </a:path>
                <a:path w="625475">
                  <a:moveTo>
                    <a:pt x="468781" y="0"/>
                  </a:moveTo>
                  <a:lnTo>
                    <a:pt x="546911" y="0"/>
                  </a:lnTo>
                </a:path>
                <a:path w="625475">
                  <a:moveTo>
                    <a:pt x="585976" y="0"/>
                  </a:moveTo>
                  <a:lnTo>
                    <a:pt x="625041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9104890" y="2857983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0" y="0"/>
                  </a:moveTo>
                  <a:lnTo>
                    <a:pt x="39065" y="0"/>
                  </a:lnTo>
                  <a:lnTo>
                    <a:pt x="39065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8050132" y="2916581"/>
              <a:ext cx="1172210" cy="39370"/>
            </a:xfrm>
            <a:custGeom>
              <a:avLst/>
              <a:gdLst/>
              <a:ahLst/>
              <a:cxnLst/>
              <a:rect l="l" t="t" r="r" b="b"/>
              <a:pathLst>
                <a:path w="1172209" h="39369">
                  <a:moveTo>
                    <a:pt x="0" y="0"/>
                  </a:moveTo>
                  <a:lnTo>
                    <a:pt x="117195" y="0"/>
                  </a:lnTo>
                </a:path>
                <a:path w="1172209" h="39369">
                  <a:moveTo>
                    <a:pt x="156260" y="0"/>
                  </a:moveTo>
                  <a:lnTo>
                    <a:pt x="234390" y="0"/>
                  </a:lnTo>
                </a:path>
                <a:path w="1172209" h="39369">
                  <a:moveTo>
                    <a:pt x="273455" y="0"/>
                  </a:moveTo>
                  <a:lnTo>
                    <a:pt x="390650" y="0"/>
                  </a:lnTo>
                </a:path>
                <a:path w="1172209" h="39369">
                  <a:moveTo>
                    <a:pt x="429715" y="0"/>
                  </a:moveTo>
                  <a:lnTo>
                    <a:pt x="546911" y="0"/>
                  </a:lnTo>
                </a:path>
                <a:path w="1172209" h="39369">
                  <a:moveTo>
                    <a:pt x="625041" y="0"/>
                  </a:moveTo>
                  <a:lnTo>
                    <a:pt x="703171" y="0"/>
                  </a:lnTo>
                </a:path>
                <a:path w="1172209" h="39369">
                  <a:moveTo>
                    <a:pt x="781301" y="0"/>
                  </a:moveTo>
                  <a:lnTo>
                    <a:pt x="820366" y="0"/>
                  </a:lnTo>
                </a:path>
                <a:path w="1172209" h="39369">
                  <a:moveTo>
                    <a:pt x="859431" y="0"/>
                  </a:moveTo>
                  <a:lnTo>
                    <a:pt x="1054757" y="0"/>
                  </a:lnTo>
                </a:path>
                <a:path w="1172209" h="39369">
                  <a:moveTo>
                    <a:pt x="1093822" y="0"/>
                  </a:moveTo>
                  <a:lnTo>
                    <a:pt x="1171952" y="0"/>
                  </a:lnTo>
                </a:path>
                <a:path w="1172209" h="39369">
                  <a:moveTo>
                    <a:pt x="78130" y="39065"/>
                  </a:moveTo>
                  <a:lnTo>
                    <a:pt x="117195" y="39065"/>
                  </a:lnTo>
                </a:path>
                <a:path w="1172209" h="39369">
                  <a:moveTo>
                    <a:pt x="195325" y="39065"/>
                  </a:moveTo>
                  <a:lnTo>
                    <a:pt x="351585" y="39065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8440783" y="2936113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0" y="0"/>
                  </a:moveTo>
                  <a:lnTo>
                    <a:pt x="39065" y="0"/>
                  </a:lnTo>
                  <a:lnTo>
                    <a:pt x="39065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8011067" y="2955646"/>
              <a:ext cx="1094105" cy="39370"/>
            </a:xfrm>
            <a:custGeom>
              <a:avLst/>
              <a:gdLst/>
              <a:ahLst/>
              <a:cxnLst/>
              <a:rect l="l" t="t" r="r" b="b"/>
              <a:pathLst>
                <a:path w="1094104" h="39369">
                  <a:moveTo>
                    <a:pt x="507846" y="0"/>
                  </a:moveTo>
                  <a:lnTo>
                    <a:pt x="664106" y="0"/>
                  </a:lnTo>
                </a:path>
                <a:path w="1094104" h="39369">
                  <a:moveTo>
                    <a:pt x="703171" y="0"/>
                  </a:moveTo>
                  <a:lnTo>
                    <a:pt x="1093822" y="0"/>
                  </a:lnTo>
                </a:path>
                <a:path w="1094104" h="39369">
                  <a:moveTo>
                    <a:pt x="0" y="39065"/>
                  </a:moveTo>
                  <a:lnTo>
                    <a:pt x="39065" y="39065"/>
                  </a:lnTo>
                </a:path>
                <a:path w="1094104" h="39369">
                  <a:moveTo>
                    <a:pt x="117195" y="39065"/>
                  </a:moveTo>
                  <a:lnTo>
                    <a:pt x="234390" y="39065"/>
                  </a:lnTo>
                </a:path>
                <a:path w="1094104" h="39369">
                  <a:moveTo>
                    <a:pt x="351585" y="39065"/>
                  </a:moveTo>
                  <a:lnTo>
                    <a:pt x="390650" y="39065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8440783" y="2975178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0" y="0"/>
                  </a:moveTo>
                  <a:lnTo>
                    <a:pt x="39065" y="0"/>
                  </a:lnTo>
                  <a:lnTo>
                    <a:pt x="39065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011067" y="2994711"/>
              <a:ext cx="1211580" cy="39370"/>
            </a:xfrm>
            <a:custGeom>
              <a:avLst/>
              <a:gdLst/>
              <a:ahLst/>
              <a:cxnLst/>
              <a:rect l="l" t="t" r="r" b="b"/>
              <a:pathLst>
                <a:path w="1211579" h="39369">
                  <a:moveTo>
                    <a:pt x="625041" y="0"/>
                  </a:moveTo>
                  <a:lnTo>
                    <a:pt x="664106" y="0"/>
                  </a:lnTo>
                </a:path>
                <a:path w="1211579" h="39369">
                  <a:moveTo>
                    <a:pt x="703171" y="0"/>
                  </a:moveTo>
                  <a:lnTo>
                    <a:pt x="859431" y="0"/>
                  </a:lnTo>
                </a:path>
                <a:path w="1211579" h="39369">
                  <a:moveTo>
                    <a:pt x="898497" y="0"/>
                  </a:moveTo>
                  <a:lnTo>
                    <a:pt x="937562" y="0"/>
                  </a:lnTo>
                </a:path>
                <a:path w="1211579" h="39369">
                  <a:moveTo>
                    <a:pt x="976627" y="0"/>
                  </a:moveTo>
                  <a:lnTo>
                    <a:pt x="1015692" y="0"/>
                  </a:lnTo>
                </a:path>
                <a:path w="1211579" h="39369">
                  <a:moveTo>
                    <a:pt x="1054757" y="0"/>
                  </a:moveTo>
                  <a:lnTo>
                    <a:pt x="1132887" y="0"/>
                  </a:lnTo>
                </a:path>
                <a:path w="1211579" h="39369">
                  <a:moveTo>
                    <a:pt x="1171952" y="0"/>
                  </a:moveTo>
                  <a:lnTo>
                    <a:pt x="1211017" y="0"/>
                  </a:lnTo>
                </a:path>
                <a:path w="1211579" h="39369">
                  <a:moveTo>
                    <a:pt x="0" y="39065"/>
                  </a:moveTo>
                  <a:lnTo>
                    <a:pt x="78130" y="39065"/>
                  </a:lnTo>
                </a:path>
                <a:path w="1211579" h="39369">
                  <a:moveTo>
                    <a:pt x="117195" y="39065"/>
                  </a:moveTo>
                  <a:lnTo>
                    <a:pt x="156260" y="39065"/>
                  </a:lnTo>
                </a:path>
                <a:path w="1211579" h="39369">
                  <a:moveTo>
                    <a:pt x="273455" y="39065"/>
                  </a:moveTo>
                  <a:lnTo>
                    <a:pt x="312520" y="39065"/>
                  </a:lnTo>
                </a:path>
                <a:path w="1211579" h="39369">
                  <a:moveTo>
                    <a:pt x="351585" y="39065"/>
                  </a:moveTo>
                  <a:lnTo>
                    <a:pt x="429715" y="39065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479848" y="3014243"/>
              <a:ext cx="195580" cy="39370"/>
            </a:xfrm>
            <a:custGeom>
              <a:avLst/>
              <a:gdLst/>
              <a:ahLst/>
              <a:cxnLst/>
              <a:rect l="l" t="t" r="r" b="b"/>
              <a:pathLst>
                <a:path w="195579" h="39369">
                  <a:moveTo>
                    <a:pt x="0" y="0"/>
                  </a:moveTo>
                  <a:lnTo>
                    <a:pt x="195325" y="0"/>
                  </a:lnTo>
                  <a:lnTo>
                    <a:pt x="195325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972002" y="3033776"/>
              <a:ext cx="1250315" cy="39370"/>
            </a:xfrm>
            <a:custGeom>
              <a:avLst/>
              <a:gdLst/>
              <a:ahLst/>
              <a:cxnLst/>
              <a:rect l="l" t="t" r="r" b="b"/>
              <a:pathLst>
                <a:path w="1250315" h="39369">
                  <a:moveTo>
                    <a:pt x="898497" y="0"/>
                  </a:moveTo>
                  <a:lnTo>
                    <a:pt x="937562" y="0"/>
                  </a:lnTo>
                </a:path>
                <a:path w="1250315" h="39369">
                  <a:moveTo>
                    <a:pt x="1132887" y="0"/>
                  </a:moveTo>
                  <a:lnTo>
                    <a:pt x="1250082" y="0"/>
                  </a:lnTo>
                </a:path>
                <a:path w="1250315" h="39369">
                  <a:moveTo>
                    <a:pt x="0" y="39065"/>
                  </a:moveTo>
                  <a:lnTo>
                    <a:pt x="39065" y="39065"/>
                  </a:lnTo>
                </a:path>
                <a:path w="1250315" h="39369">
                  <a:moveTo>
                    <a:pt x="78130" y="39065"/>
                  </a:moveTo>
                  <a:lnTo>
                    <a:pt x="312520" y="39065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401710" y="3053320"/>
              <a:ext cx="273685" cy="39370"/>
            </a:xfrm>
            <a:custGeom>
              <a:avLst/>
              <a:gdLst/>
              <a:ahLst/>
              <a:cxnLst/>
              <a:rect l="l" t="t" r="r" b="b"/>
              <a:pathLst>
                <a:path w="273684" h="39369">
                  <a:moveTo>
                    <a:pt x="39065" y="0"/>
                  </a:moveTo>
                  <a:lnTo>
                    <a:pt x="0" y="0"/>
                  </a:lnTo>
                  <a:lnTo>
                    <a:pt x="0" y="39065"/>
                  </a:lnTo>
                  <a:lnTo>
                    <a:pt x="39065" y="39065"/>
                  </a:lnTo>
                  <a:lnTo>
                    <a:pt x="39065" y="0"/>
                  </a:lnTo>
                  <a:close/>
                </a:path>
                <a:path w="273684" h="39369">
                  <a:moveTo>
                    <a:pt x="273456" y="0"/>
                  </a:moveTo>
                  <a:lnTo>
                    <a:pt x="78130" y="0"/>
                  </a:lnTo>
                  <a:lnTo>
                    <a:pt x="78130" y="39065"/>
                  </a:lnTo>
                  <a:lnTo>
                    <a:pt x="273456" y="39065"/>
                  </a:lnTo>
                  <a:lnTo>
                    <a:pt x="2734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8792369" y="3072841"/>
              <a:ext cx="195580" cy="0"/>
            </a:xfrm>
            <a:custGeom>
              <a:avLst/>
              <a:gdLst/>
              <a:ahLst/>
              <a:cxnLst/>
              <a:rect l="l" t="t" r="r" b="b"/>
              <a:pathLst>
                <a:path w="195579">
                  <a:moveTo>
                    <a:pt x="0" y="0"/>
                  </a:moveTo>
                  <a:lnTo>
                    <a:pt x="39065" y="0"/>
                  </a:lnTo>
                </a:path>
                <a:path w="195579">
                  <a:moveTo>
                    <a:pt x="78130" y="0"/>
                  </a:moveTo>
                  <a:lnTo>
                    <a:pt x="195325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9026760" y="3053308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0" y="0"/>
                  </a:moveTo>
                  <a:lnTo>
                    <a:pt x="39065" y="0"/>
                  </a:lnTo>
                  <a:lnTo>
                    <a:pt x="39065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128262" y="3072841"/>
              <a:ext cx="1094105" cy="39370"/>
            </a:xfrm>
            <a:custGeom>
              <a:avLst/>
              <a:gdLst/>
              <a:ahLst/>
              <a:cxnLst/>
              <a:rect l="l" t="t" r="r" b="b"/>
              <a:pathLst>
                <a:path w="1094104" h="39369">
                  <a:moveTo>
                    <a:pt x="976627" y="0"/>
                  </a:moveTo>
                  <a:lnTo>
                    <a:pt x="1015692" y="0"/>
                  </a:lnTo>
                </a:path>
                <a:path w="1094104" h="39369">
                  <a:moveTo>
                    <a:pt x="1054757" y="0"/>
                  </a:moveTo>
                  <a:lnTo>
                    <a:pt x="1093822" y="0"/>
                  </a:lnTo>
                </a:path>
                <a:path w="1094104" h="39369">
                  <a:moveTo>
                    <a:pt x="0" y="39065"/>
                  </a:moveTo>
                  <a:lnTo>
                    <a:pt x="39065" y="39065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8401718" y="3092373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0" y="0"/>
                  </a:moveTo>
                  <a:lnTo>
                    <a:pt x="39065" y="0"/>
                  </a:lnTo>
                  <a:lnTo>
                    <a:pt x="39065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8518913" y="3111906"/>
              <a:ext cx="469265" cy="0"/>
            </a:xfrm>
            <a:custGeom>
              <a:avLst/>
              <a:gdLst/>
              <a:ahLst/>
              <a:cxnLst/>
              <a:rect l="l" t="t" r="r" b="b"/>
              <a:pathLst>
                <a:path w="469265">
                  <a:moveTo>
                    <a:pt x="0" y="0"/>
                  </a:moveTo>
                  <a:lnTo>
                    <a:pt x="78130" y="0"/>
                  </a:lnTo>
                </a:path>
                <a:path w="469265">
                  <a:moveTo>
                    <a:pt x="117195" y="0"/>
                  </a:moveTo>
                  <a:lnTo>
                    <a:pt x="156260" y="0"/>
                  </a:lnTo>
                </a:path>
                <a:path w="469265">
                  <a:moveTo>
                    <a:pt x="195325" y="0"/>
                  </a:moveTo>
                  <a:lnTo>
                    <a:pt x="273455" y="0"/>
                  </a:lnTo>
                </a:path>
                <a:path w="469265">
                  <a:moveTo>
                    <a:pt x="429715" y="0"/>
                  </a:moveTo>
                  <a:lnTo>
                    <a:pt x="468781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9026754" y="3092385"/>
              <a:ext cx="234950" cy="39370"/>
            </a:xfrm>
            <a:custGeom>
              <a:avLst/>
              <a:gdLst/>
              <a:ahLst/>
              <a:cxnLst/>
              <a:rect l="l" t="t" r="r" b="b"/>
              <a:pathLst>
                <a:path w="234950" h="39369">
                  <a:moveTo>
                    <a:pt x="39065" y="0"/>
                  </a:moveTo>
                  <a:lnTo>
                    <a:pt x="0" y="0"/>
                  </a:lnTo>
                  <a:lnTo>
                    <a:pt x="0" y="39065"/>
                  </a:lnTo>
                  <a:lnTo>
                    <a:pt x="39065" y="39065"/>
                  </a:lnTo>
                  <a:lnTo>
                    <a:pt x="39065" y="0"/>
                  </a:lnTo>
                  <a:close/>
                </a:path>
                <a:path w="234950" h="39369">
                  <a:moveTo>
                    <a:pt x="234391" y="0"/>
                  </a:moveTo>
                  <a:lnTo>
                    <a:pt x="156260" y="0"/>
                  </a:lnTo>
                  <a:lnTo>
                    <a:pt x="156260" y="39065"/>
                  </a:lnTo>
                  <a:lnTo>
                    <a:pt x="234391" y="39065"/>
                  </a:lnTo>
                  <a:lnTo>
                    <a:pt x="2343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8011067" y="3150971"/>
              <a:ext cx="976630" cy="0"/>
            </a:xfrm>
            <a:custGeom>
              <a:avLst/>
              <a:gdLst/>
              <a:ahLst/>
              <a:cxnLst/>
              <a:rect l="l" t="t" r="r" b="b"/>
              <a:pathLst>
                <a:path w="976629">
                  <a:moveTo>
                    <a:pt x="0" y="0"/>
                  </a:moveTo>
                  <a:lnTo>
                    <a:pt x="78130" y="0"/>
                  </a:lnTo>
                </a:path>
                <a:path w="976629">
                  <a:moveTo>
                    <a:pt x="195325" y="0"/>
                  </a:moveTo>
                  <a:lnTo>
                    <a:pt x="273455" y="0"/>
                  </a:lnTo>
                </a:path>
                <a:path w="976629">
                  <a:moveTo>
                    <a:pt x="312520" y="0"/>
                  </a:moveTo>
                  <a:lnTo>
                    <a:pt x="390650" y="0"/>
                  </a:lnTo>
                </a:path>
                <a:path w="976629">
                  <a:moveTo>
                    <a:pt x="429715" y="0"/>
                  </a:moveTo>
                  <a:lnTo>
                    <a:pt x="507846" y="0"/>
                  </a:lnTo>
                </a:path>
                <a:path w="976629">
                  <a:moveTo>
                    <a:pt x="546911" y="0"/>
                  </a:moveTo>
                  <a:lnTo>
                    <a:pt x="585976" y="0"/>
                  </a:lnTo>
                </a:path>
                <a:path w="976629">
                  <a:moveTo>
                    <a:pt x="664106" y="0"/>
                  </a:moveTo>
                  <a:lnTo>
                    <a:pt x="703171" y="0"/>
                  </a:lnTo>
                </a:path>
                <a:path w="976629">
                  <a:moveTo>
                    <a:pt x="742236" y="0"/>
                  </a:moveTo>
                  <a:lnTo>
                    <a:pt x="781301" y="0"/>
                  </a:lnTo>
                </a:path>
                <a:path w="976629">
                  <a:moveTo>
                    <a:pt x="820366" y="0"/>
                  </a:moveTo>
                  <a:lnTo>
                    <a:pt x="976627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9026760" y="3131439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0" y="0"/>
                  </a:moveTo>
                  <a:lnTo>
                    <a:pt x="39065" y="0"/>
                  </a:lnTo>
                  <a:lnTo>
                    <a:pt x="39065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9104890" y="3150971"/>
              <a:ext cx="39370" cy="0"/>
            </a:xfrm>
            <a:custGeom>
              <a:avLst/>
              <a:gdLst/>
              <a:ahLst/>
              <a:cxnLst/>
              <a:rect l="l" t="t" r="r" b="b"/>
              <a:pathLst>
                <a:path w="39370">
                  <a:moveTo>
                    <a:pt x="0" y="0"/>
                  </a:moveTo>
                  <a:lnTo>
                    <a:pt x="39065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9183020" y="3131439"/>
              <a:ext cx="78740" cy="39370"/>
            </a:xfrm>
            <a:custGeom>
              <a:avLst/>
              <a:gdLst/>
              <a:ahLst/>
              <a:cxnLst/>
              <a:rect l="l" t="t" r="r" b="b"/>
              <a:pathLst>
                <a:path w="78740" h="39369">
                  <a:moveTo>
                    <a:pt x="0" y="0"/>
                  </a:moveTo>
                  <a:lnTo>
                    <a:pt x="78130" y="0"/>
                  </a:lnTo>
                  <a:lnTo>
                    <a:pt x="78130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7972002" y="3190036"/>
              <a:ext cx="234950" cy="0"/>
            </a:xfrm>
            <a:custGeom>
              <a:avLst/>
              <a:gdLst/>
              <a:ahLst/>
              <a:cxnLst/>
              <a:rect l="l" t="t" r="r" b="b"/>
              <a:pathLst>
                <a:path w="234950">
                  <a:moveTo>
                    <a:pt x="0" y="0"/>
                  </a:moveTo>
                  <a:lnTo>
                    <a:pt x="39065" y="0"/>
                  </a:lnTo>
                </a:path>
                <a:path w="234950">
                  <a:moveTo>
                    <a:pt x="78130" y="0"/>
                  </a:moveTo>
                  <a:lnTo>
                    <a:pt x="156260" y="0"/>
                  </a:lnTo>
                </a:path>
                <a:path w="234950">
                  <a:moveTo>
                    <a:pt x="195325" y="0"/>
                  </a:moveTo>
                  <a:lnTo>
                    <a:pt x="234390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8284523" y="3170504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0" y="0"/>
                  </a:moveTo>
                  <a:lnTo>
                    <a:pt x="39065" y="0"/>
                  </a:lnTo>
                  <a:lnTo>
                    <a:pt x="39065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8401718" y="3190036"/>
              <a:ext cx="547370" cy="0"/>
            </a:xfrm>
            <a:custGeom>
              <a:avLst/>
              <a:gdLst/>
              <a:ahLst/>
              <a:cxnLst/>
              <a:rect l="l" t="t" r="r" b="b"/>
              <a:pathLst>
                <a:path w="547370">
                  <a:moveTo>
                    <a:pt x="0" y="0"/>
                  </a:moveTo>
                  <a:lnTo>
                    <a:pt x="39065" y="0"/>
                  </a:lnTo>
                </a:path>
                <a:path w="547370">
                  <a:moveTo>
                    <a:pt x="78130" y="0"/>
                  </a:moveTo>
                  <a:lnTo>
                    <a:pt x="117195" y="0"/>
                  </a:lnTo>
                </a:path>
                <a:path w="547370">
                  <a:moveTo>
                    <a:pt x="195325" y="0"/>
                  </a:moveTo>
                  <a:lnTo>
                    <a:pt x="234390" y="0"/>
                  </a:lnTo>
                </a:path>
                <a:path w="547370">
                  <a:moveTo>
                    <a:pt x="273455" y="0"/>
                  </a:moveTo>
                  <a:lnTo>
                    <a:pt x="351585" y="0"/>
                  </a:lnTo>
                </a:path>
                <a:path w="547370">
                  <a:moveTo>
                    <a:pt x="507846" y="0"/>
                  </a:moveTo>
                  <a:lnTo>
                    <a:pt x="546911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8987695" y="3170504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0" y="0"/>
                  </a:moveTo>
                  <a:lnTo>
                    <a:pt x="39065" y="0"/>
                  </a:lnTo>
                  <a:lnTo>
                    <a:pt x="39065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8167328" y="3190036"/>
              <a:ext cx="1055370" cy="39370"/>
            </a:xfrm>
            <a:custGeom>
              <a:avLst/>
              <a:gdLst/>
              <a:ahLst/>
              <a:cxnLst/>
              <a:rect l="l" t="t" r="r" b="b"/>
              <a:pathLst>
                <a:path w="1055370" h="39369">
                  <a:moveTo>
                    <a:pt x="898497" y="0"/>
                  </a:moveTo>
                  <a:lnTo>
                    <a:pt x="1054757" y="0"/>
                  </a:lnTo>
                </a:path>
                <a:path w="1055370" h="39369">
                  <a:moveTo>
                    <a:pt x="0" y="39065"/>
                  </a:moveTo>
                  <a:lnTo>
                    <a:pt x="78130" y="39065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8284523" y="3209569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0" y="0"/>
                  </a:moveTo>
                  <a:lnTo>
                    <a:pt x="39065" y="0"/>
                  </a:lnTo>
                  <a:lnTo>
                    <a:pt x="39065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8362653" y="3229101"/>
              <a:ext cx="586105" cy="0"/>
            </a:xfrm>
            <a:custGeom>
              <a:avLst/>
              <a:gdLst/>
              <a:ahLst/>
              <a:cxnLst/>
              <a:rect l="l" t="t" r="r" b="b"/>
              <a:pathLst>
                <a:path w="586104">
                  <a:moveTo>
                    <a:pt x="0" y="0"/>
                  </a:moveTo>
                  <a:lnTo>
                    <a:pt x="39065" y="0"/>
                  </a:lnTo>
                </a:path>
                <a:path w="586104">
                  <a:moveTo>
                    <a:pt x="78130" y="0"/>
                  </a:moveTo>
                  <a:lnTo>
                    <a:pt x="156260" y="0"/>
                  </a:lnTo>
                </a:path>
                <a:path w="586104">
                  <a:moveTo>
                    <a:pt x="234390" y="0"/>
                  </a:moveTo>
                  <a:lnTo>
                    <a:pt x="351585" y="0"/>
                  </a:lnTo>
                </a:path>
                <a:path w="586104">
                  <a:moveTo>
                    <a:pt x="429715" y="0"/>
                  </a:moveTo>
                  <a:lnTo>
                    <a:pt x="585976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8987695" y="3209569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0" y="0"/>
                  </a:moveTo>
                  <a:lnTo>
                    <a:pt x="39065" y="0"/>
                  </a:lnTo>
                  <a:lnTo>
                    <a:pt x="39065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8050132" y="3229101"/>
              <a:ext cx="1172210" cy="39370"/>
            </a:xfrm>
            <a:custGeom>
              <a:avLst/>
              <a:gdLst/>
              <a:ahLst/>
              <a:cxnLst/>
              <a:rect l="l" t="t" r="r" b="b"/>
              <a:pathLst>
                <a:path w="1172209" h="39370">
                  <a:moveTo>
                    <a:pt x="1093822" y="0"/>
                  </a:moveTo>
                  <a:lnTo>
                    <a:pt x="1171952" y="0"/>
                  </a:lnTo>
                </a:path>
                <a:path w="1172209" h="39370">
                  <a:moveTo>
                    <a:pt x="0" y="39065"/>
                  </a:moveTo>
                  <a:lnTo>
                    <a:pt x="39065" y="39065"/>
                  </a:lnTo>
                </a:path>
                <a:path w="1172209" h="39370">
                  <a:moveTo>
                    <a:pt x="78130" y="39065"/>
                  </a:moveTo>
                  <a:lnTo>
                    <a:pt x="117195" y="39065"/>
                  </a:lnTo>
                </a:path>
                <a:path w="1172209" h="39370">
                  <a:moveTo>
                    <a:pt x="195325" y="39065"/>
                  </a:moveTo>
                  <a:lnTo>
                    <a:pt x="312520" y="39065"/>
                  </a:lnTo>
                </a:path>
                <a:path w="1172209" h="39370">
                  <a:moveTo>
                    <a:pt x="351585" y="39065"/>
                  </a:moveTo>
                  <a:lnTo>
                    <a:pt x="468781" y="39065"/>
                  </a:lnTo>
                </a:path>
                <a:path w="1172209" h="39370">
                  <a:moveTo>
                    <a:pt x="585976" y="39065"/>
                  </a:moveTo>
                  <a:lnTo>
                    <a:pt x="703171" y="39065"/>
                  </a:lnTo>
                </a:path>
                <a:path w="1172209" h="39370">
                  <a:moveTo>
                    <a:pt x="742236" y="39065"/>
                  </a:moveTo>
                  <a:lnTo>
                    <a:pt x="781301" y="39065"/>
                  </a:lnTo>
                </a:path>
                <a:path w="1172209" h="39370">
                  <a:moveTo>
                    <a:pt x="820366" y="39065"/>
                  </a:moveTo>
                  <a:lnTo>
                    <a:pt x="898497" y="39065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8987695" y="3248634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70">
                  <a:moveTo>
                    <a:pt x="0" y="0"/>
                  </a:moveTo>
                  <a:lnTo>
                    <a:pt x="39065" y="0"/>
                  </a:lnTo>
                  <a:lnTo>
                    <a:pt x="39065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9104890" y="3268166"/>
              <a:ext cx="39370" cy="0"/>
            </a:xfrm>
            <a:custGeom>
              <a:avLst/>
              <a:gdLst/>
              <a:ahLst/>
              <a:cxnLst/>
              <a:rect l="l" t="t" r="r" b="b"/>
              <a:pathLst>
                <a:path w="39370">
                  <a:moveTo>
                    <a:pt x="0" y="0"/>
                  </a:moveTo>
                  <a:lnTo>
                    <a:pt x="39065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9183020" y="3248634"/>
              <a:ext cx="78740" cy="39370"/>
            </a:xfrm>
            <a:custGeom>
              <a:avLst/>
              <a:gdLst/>
              <a:ahLst/>
              <a:cxnLst/>
              <a:rect l="l" t="t" r="r" b="b"/>
              <a:pathLst>
                <a:path w="78740" h="39370">
                  <a:moveTo>
                    <a:pt x="0" y="0"/>
                  </a:moveTo>
                  <a:lnTo>
                    <a:pt x="78130" y="0"/>
                  </a:lnTo>
                  <a:lnTo>
                    <a:pt x="78130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7972002" y="3307231"/>
              <a:ext cx="1133475" cy="0"/>
            </a:xfrm>
            <a:custGeom>
              <a:avLst/>
              <a:gdLst/>
              <a:ahLst/>
              <a:cxnLst/>
              <a:rect l="l" t="t" r="r" b="b"/>
              <a:pathLst>
                <a:path w="1133475">
                  <a:moveTo>
                    <a:pt x="0" y="0"/>
                  </a:moveTo>
                  <a:lnTo>
                    <a:pt x="78130" y="0"/>
                  </a:lnTo>
                </a:path>
                <a:path w="1133475">
                  <a:moveTo>
                    <a:pt x="117195" y="0"/>
                  </a:moveTo>
                  <a:lnTo>
                    <a:pt x="156260" y="0"/>
                  </a:lnTo>
                </a:path>
                <a:path w="1133475">
                  <a:moveTo>
                    <a:pt x="195325" y="0"/>
                  </a:moveTo>
                  <a:lnTo>
                    <a:pt x="312520" y="0"/>
                  </a:lnTo>
                </a:path>
                <a:path w="1133475">
                  <a:moveTo>
                    <a:pt x="351585" y="0"/>
                  </a:moveTo>
                  <a:lnTo>
                    <a:pt x="468781" y="0"/>
                  </a:lnTo>
                </a:path>
                <a:path w="1133475">
                  <a:moveTo>
                    <a:pt x="585976" y="0"/>
                  </a:moveTo>
                  <a:lnTo>
                    <a:pt x="625041" y="0"/>
                  </a:lnTo>
                </a:path>
                <a:path w="1133475">
                  <a:moveTo>
                    <a:pt x="664106" y="0"/>
                  </a:moveTo>
                  <a:lnTo>
                    <a:pt x="703171" y="0"/>
                  </a:lnTo>
                </a:path>
                <a:path w="1133475">
                  <a:moveTo>
                    <a:pt x="781301" y="0"/>
                  </a:moveTo>
                  <a:lnTo>
                    <a:pt x="1132887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9183020" y="3287699"/>
              <a:ext cx="78740" cy="39370"/>
            </a:xfrm>
            <a:custGeom>
              <a:avLst/>
              <a:gdLst/>
              <a:ahLst/>
              <a:cxnLst/>
              <a:rect l="l" t="t" r="r" b="b"/>
              <a:pathLst>
                <a:path w="78740" h="39370">
                  <a:moveTo>
                    <a:pt x="0" y="0"/>
                  </a:moveTo>
                  <a:lnTo>
                    <a:pt x="78130" y="0"/>
                  </a:lnTo>
                  <a:lnTo>
                    <a:pt x="78130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8284523" y="3346297"/>
              <a:ext cx="547370" cy="0"/>
            </a:xfrm>
            <a:custGeom>
              <a:avLst/>
              <a:gdLst/>
              <a:ahLst/>
              <a:cxnLst/>
              <a:rect l="l" t="t" r="r" b="b"/>
              <a:pathLst>
                <a:path w="547370">
                  <a:moveTo>
                    <a:pt x="0" y="0"/>
                  </a:moveTo>
                  <a:lnTo>
                    <a:pt x="156260" y="0"/>
                  </a:lnTo>
                </a:path>
                <a:path w="547370">
                  <a:moveTo>
                    <a:pt x="234390" y="0"/>
                  </a:moveTo>
                  <a:lnTo>
                    <a:pt x="429715" y="0"/>
                  </a:lnTo>
                </a:path>
                <a:path w="547370">
                  <a:moveTo>
                    <a:pt x="468781" y="0"/>
                  </a:moveTo>
                  <a:lnTo>
                    <a:pt x="546911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8909564" y="3326764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70">
                  <a:moveTo>
                    <a:pt x="0" y="0"/>
                  </a:moveTo>
                  <a:lnTo>
                    <a:pt x="39065" y="0"/>
                  </a:lnTo>
                  <a:lnTo>
                    <a:pt x="39065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7972002" y="3346297"/>
              <a:ext cx="1211580" cy="39370"/>
            </a:xfrm>
            <a:custGeom>
              <a:avLst/>
              <a:gdLst/>
              <a:ahLst/>
              <a:cxnLst/>
              <a:rect l="l" t="t" r="r" b="b"/>
              <a:pathLst>
                <a:path w="1211579" h="39370">
                  <a:moveTo>
                    <a:pt x="1093822" y="0"/>
                  </a:moveTo>
                  <a:lnTo>
                    <a:pt x="1132887" y="0"/>
                  </a:lnTo>
                </a:path>
                <a:path w="1211579" h="39370">
                  <a:moveTo>
                    <a:pt x="1171952" y="0"/>
                  </a:moveTo>
                  <a:lnTo>
                    <a:pt x="1211017" y="0"/>
                  </a:lnTo>
                </a:path>
                <a:path w="1211579" h="39370">
                  <a:moveTo>
                    <a:pt x="0" y="39065"/>
                  </a:moveTo>
                  <a:lnTo>
                    <a:pt x="273455" y="39065"/>
                  </a:lnTo>
                </a:path>
                <a:path w="1211579" h="39370">
                  <a:moveTo>
                    <a:pt x="312520" y="39065"/>
                  </a:moveTo>
                  <a:lnTo>
                    <a:pt x="429715" y="39065"/>
                  </a:lnTo>
                </a:path>
                <a:path w="1211579" h="39370">
                  <a:moveTo>
                    <a:pt x="468781" y="39065"/>
                  </a:moveTo>
                  <a:lnTo>
                    <a:pt x="546911" y="39065"/>
                  </a:lnTo>
                </a:path>
                <a:path w="1211579" h="39370">
                  <a:moveTo>
                    <a:pt x="585976" y="39065"/>
                  </a:moveTo>
                  <a:lnTo>
                    <a:pt x="625041" y="39065"/>
                  </a:lnTo>
                </a:path>
                <a:path w="1211579" h="39370">
                  <a:moveTo>
                    <a:pt x="703171" y="39065"/>
                  </a:moveTo>
                  <a:lnTo>
                    <a:pt x="742236" y="39065"/>
                  </a:lnTo>
                </a:path>
                <a:path w="1211579" h="39370">
                  <a:moveTo>
                    <a:pt x="781301" y="39065"/>
                  </a:moveTo>
                  <a:lnTo>
                    <a:pt x="898497" y="39065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8909564" y="3365829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70">
                  <a:moveTo>
                    <a:pt x="0" y="0"/>
                  </a:moveTo>
                  <a:lnTo>
                    <a:pt x="39065" y="0"/>
                  </a:lnTo>
                  <a:lnTo>
                    <a:pt x="39065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8987695" y="3385362"/>
              <a:ext cx="234950" cy="0"/>
            </a:xfrm>
            <a:custGeom>
              <a:avLst/>
              <a:gdLst/>
              <a:ahLst/>
              <a:cxnLst/>
              <a:rect l="l" t="t" r="r" b="b"/>
              <a:pathLst>
                <a:path w="234950">
                  <a:moveTo>
                    <a:pt x="0" y="0"/>
                  </a:moveTo>
                  <a:lnTo>
                    <a:pt x="39065" y="0"/>
                  </a:lnTo>
                </a:path>
                <a:path w="234950">
                  <a:moveTo>
                    <a:pt x="78130" y="0"/>
                  </a:moveTo>
                  <a:lnTo>
                    <a:pt x="156260" y="0"/>
                  </a:lnTo>
                </a:path>
                <a:path w="234950">
                  <a:moveTo>
                    <a:pt x="195325" y="0"/>
                  </a:moveTo>
                  <a:lnTo>
                    <a:pt x="234390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7971993" y="3404894"/>
              <a:ext cx="273685" cy="39370"/>
            </a:xfrm>
            <a:custGeom>
              <a:avLst/>
              <a:gdLst/>
              <a:ahLst/>
              <a:cxnLst/>
              <a:rect l="l" t="t" r="r" b="b"/>
              <a:pathLst>
                <a:path w="273684" h="39370">
                  <a:moveTo>
                    <a:pt x="39065" y="0"/>
                  </a:moveTo>
                  <a:lnTo>
                    <a:pt x="0" y="0"/>
                  </a:lnTo>
                  <a:lnTo>
                    <a:pt x="0" y="39065"/>
                  </a:lnTo>
                  <a:lnTo>
                    <a:pt x="39065" y="39065"/>
                  </a:lnTo>
                  <a:lnTo>
                    <a:pt x="39065" y="0"/>
                  </a:lnTo>
                  <a:close/>
                </a:path>
                <a:path w="273684" h="39370">
                  <a:moveTo>
                    <a:pt x="273456" y="0"/>
                  </a:moveTo>
                  <a:lnTo>
                    <a:pt x="234391" y="0"/>
                  </a:lnTo>
                  <a:lnTo>
                    <a:pt x="234391" y="39065"/>
                  </a:lnTo>
                  <a:lnTo>
                    <a:pt x="273456" y="39065"/>
                  </a:lnTo>
                  <a:lnTo>
                    <a:pt x="2734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8362653" y="3424427"/>
              <a:ext cx="195580" cy="0"/>
            </a:xfrm>
            <a:custGeom>
              <a:avLst/>
              <a:gdLst/>
              <a:ahLst/>
              <a:cxnLst/>
              <a:rect l="l" t="t" r="r" b="b"/>
              <a:pathLst>
                <a:path w="195579">
                  <a:moveTo>
                    <a:pt x="0" y="0"/>
                  </a:moveTo>
                  <a:lnTo>
                    <a:pt x="39065" y="0"/>
                  </a:lnTo>
                </a:path>
                <a:path w="195579">
                  <a:moveTo>
                    <a:pt x="117195" y="0"/>
                  </a:moveTo>
                  <a:lnTo>
                    <a:pt x="195325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8909564" y="3404894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70">
                  <a:moveTo>
                    <a:pt x="0" y="0"/>
                  </a:moveTo>
                  <a:lnTo>
                    <a:pt x="39065" y="0"/>
                  </a:lnTo>
                  <a:lnTo>
                    <a:pt x="39065" y="39065"/>
                  </a:lnTo>
                  <a:lnTo>
                    <a:pt x="0" y="39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9065825" y="3424427"/>
              <a:ext cx="195580" cy="0"/>
            </a:xfrm>
            <a:custGeom>
              <a:avLst/>
              <a:gdLst/>
              <a:ahLst/>
              <a:cxnLst/>
              <a:rect l="l" t="t" r="r" b="b"/>
              <a:pathLst>
                <a:path w="195579">
                  <a:moveTo>
                    <a:pt x="0" y="0"/>
                  </a:moveTo>
                  <a:lnTo>
                    <a:pt x="39065" y="0"/>
                  </a:lnTo>
                </a:path>
                <a:path w="195579">
                  <a:moveTo>
                    <a:pt x="117195" y="0"/>
                  </a:moveTo>
                  <a:lnTo>
                    <a:pt x="195325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7971993" y="3443959"/>
              <a:ext cx="273685" cy="39370"/>
            </a:xfrm>
            <a:custGeom>
              <a:avLst/>
              <a:gdLst/>
              <a:ahLst/>
              <a:cxnLst/>
              <a:rect l="l" t="t" r="r" b="b"/>
              <a:pathLst>
                <a:path w="273684" h="39370">
                  <a:moveTo>
                    <a:pt x="39065" y="0"/>
                  </a:moveTo>
                  <a:lnTo>
                    <a:pt x="0" y="0"/>
                  </a:lnTo>
                  <a:lnTo>
                    <a:pt x="0" y="39065"/>
                  </a:lnTo>
                  <a:lnTo>
                    <a:pt x="39065" y="39065"/>
                  </a:lnTo>
                  <a:lnTo>
                    <a:pt x="39065" y="0"/>
                  </a:lnTo>
                  <a:close/>
                </a:path>
                <a:path w="273684" h="39370">
                  <a:moveTo>
                    <a:pt x="195326" y="0"/>
                  </a:moveTo>
                  <a:lnTo>
                    <a:pt x="78130" y="0"/>
                  </a:lnTo>
                  <a:lnTo>
                    <a:pt x="78130" y="39065"/>
                  </a:lnTo>
                  <a:lnTo>
                    <a:pt x="195326" y="39065"/>
                  </a:lnTo>
                  <a:lnTo>
                    <a:pt x="195326" y="0"/>
                  </a:lnTo>
                  <a:close/>
                </a:path>
                <a:path w="273684" h="39370">
                  <a:moveTo>
                    <a:pt x="273456" y="0"/>
                  </a:moveTo>
                  <a:lnTo>
                    <a:pt x="234391" y="0"/>
                  </a:lnTo>
                  <a:lnTo>
                    <a:pt x="234391" y="39065"/>
                  </a:lnTo>
                  <a:lnTo>
                    <a:pt x="273456" y="39065"/>
                  </a:lnTo>
                  <a:lnTo>
                    <a:pt x="2734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8284523" y="3463492"/>
              <a:ext cx="859790" cy="0"/>
            </a:xfrm>
            <a:custGeom>
              <a:avLst/>
              <a:gdLst/>
              <a:ahLst/>
              <a:cxnLst/>
              <a:rect l="l" t="t" r="r" b="b"/>
              <a:pathLst>
                <a:path w="859790">
                  <a:moveTo>
                    <a:pt x="0" y="0"/>
                  </a:moveTo>
                  <a:lnTo>
                    <a:pt x="156260" y="0"/>
                  </a:lnTo>
                </a:path>
                <a:path w="859790">
                  <a:moveTo>
                    <a:pt x="195325" y="0"/>
                  </a:moveTo>
                  <a:lnTo>
                    <a:pt x="234390" y="0"/>
                  </a:lnTo>
                </a:path>
                <a:path w="859790">
                  <a:moveTo>
                    <a:pt x="273455" y="0"/>
                  </a:moveTo>
                  <a:lnTo>
                    <a:pt x="351585" y="0"/>
                  </a:lnTo>
                </a:path>
                <a:path w="859790">
                  <a:moveTo>
                    <a:pt x="429715" y="0"/>
                  </a:moveTo>
                  <a:lnTo>
                    <a:pt x="585976" y="0"/>
                  </a:lnTo>
                </a:path>
                <a:path w="859790">
                  <a:moveTo>
                    <a:pt x="625041" y="0"/>
                  </a:moveTo>
                  <a:lnTo>
                    <a:pt x="859431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7971993" y="3483025"/>
              <a:ext cx="273685" cy="39370"/>
            </a:xfrm>
            <a:custGeom>
              <a:avLst/>
              <a:gdLst/>
              <a:ahLst/>
              <a:cxnLst/>
              <a:rect l="l" t="t" r="r" b="b"/>
              <a:pathLst>
                <a:path w="273684" h="39370">
                  <a:moveTo>
                    <a:pt x="39065" y="0"/>
                  </a:moveTo>
                  <a:lnTo>
                    <a:pt x="0" y="0"/>
                  </a:lnTo>
                  <a:lnTo>
                    <a:pt x="0" y="39065"/>
                  </a:lnTo>
                  <a:lnTo>
                    <a:pt x="39065" y="39065"/>
                  </a:lnTo>
                  <a:lnTo>
                    <a:pt x="39065" y="0"/>
                  </a:lnTo>
                  <a:close/>
                </a:path>
                <a:path w="273684" h="39370">
                  <a:moveTo>
                    <a:pt x="195326" y="0"/>
                  </a:moveTo>
                  <a:lnTo>
                    <a:pt x="78130" y="0"/>
                  </a:lnTo>
                  <a:lnTo>
                    <a:pt x="78130" y="39065"/>
                  </a:lnTo>
                  <a:lnTo>
                    <a:pt x="195326" y="39065"/>
                  </a:lnTo>
                  <a:lnTo>
                    <a:pt x="195326" y="0"/>
                  </a:lnTo>
                  <a:close/>
                </a:path>
                <a:path w="273684" h="39370">
                  <a:moveTo>
                    <a:pt x="273456" y="0"/>
                  </a:moveTo>
                  <a:lnTo>
                    <a:pt x="234391" y="0"/>
                  </a:lnTo>
                  <a:lnTo>
                    <a:pt x="234391" y="39065"/>
                  </a:lnTo>
                  <a:lnTo>
                    <a:pt x="273456" y="39065"/>
                  </a:lnTo>
                  <a:lnTo>
                    <a:pt x="2734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8440783" y="3502557"/>
              <a:ext cx="781685" cy="0"/>
            </a:xfrm>
            <a:custGeom>
              <a:avLst/>
              <a:gdLst/>
              <a:ahLst/>
              <a:cxnLst/>
              <a:rect l="l" t="t" r="r" b="b"/>
              <a:pathLst>
                <a:path w="781684">
                  <a:moveTo>
                    <a:pt x="0" y="0"/>
                  </a:moveTo>
                  <a:lnTo>
                    <a:pt x="117195" y="0"/>
                  </a:lnTo>
                </a:path>
                <a:path w="781684">
                  <a:moveTo>
                    <a:pt x="234390" y="0"/>
                  </a:moveTo>
                  <a:lnTo>
                    <a:pt x="351585" y="0"/>
                  </a:lnTo>
                </a:path>
                <a:path w="781684">
                  <a:moveTo>
                    <a:pt x="429715" y="0"/>
                  </a:moveTo>
                  <a:lnTo>
                    <a:pt x="507846" y="0"/>
                  </a:lnTo>
                </a:path>
                <a:path w="781684">
                  <a:moveTo>
                    <a:pt x="546911" y="0"/>
                  </a:moveTo>
                  <a:lnTo>
                    <a:pt x="664106" y="0"/>
                  </a:lnTo>
                </a:path>
                <a:path w="781684">
                  <a:moveTo>
                    <a:pt x="703171" y="0"/>
                  </a:moveTo>
                  <a:lnTo>
                    <a:pt x="781301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7971993" y="3522090"/>
              <a:ext cx="273685" cy="39370"/>
            </a:xfrm>
            <a:custGeom>
              <a:avLst/>
              <a:gdLst/>
              <a:ahLst/>
              <a:cxnLst/>
              <a:rect l="l" t="t" r="r" b="b"/>
              <a:pathLst>
                <a:path w="273684" h="39370">
                  <a:moveTo>
                    <a:pt x="39065" y="0"/>
                  </a:moveTo>
                  <a:lnTo>
                    <a:pt x="0" y="0"/>
                  </a:lnTo>
                  <a:lnTo>
                    <a:pt x="0" y="39065"/>
                  </a:lnTo>
                  <a:lnTo>
                    <a:pt x="39065" y="39065"/>
                  </a:lnTo>
                  <a:lnTo>
                    <a:pt x="39065" y="0"/>
                  </a:lnTo>
                  <a:close/>
                </a:path>
                <a:path w="273684" h="39370">
                  <a:moveTo>
                    <a:pt x="195326" y="0"/>
                  </a:moveTo>
                  <a:lnTo>
                    <a:pt x="78130" y="0"/>
                  </a:lnTo>
                  <a:lnTo>
                    <a:pt x="78130" y="39065"/>
                  </a:lnTo>
                  <a:lnTo>
                    <a:pt x="195326" y="39065"/>
                  </a:lnTo>
                  <a:lnTo>
                    <a:pt x="195326" y="0"/>
                  </a:lnTo>
                  <a:close/>
                </a:path>
                <a:path w="273684" h="39370">
                  <a:moveTo>
                    <a:pt x="273456" y="0"/>
                  </a:moveTo>
                  <a:lnTo>
                    <a:pt x="234391" y="0"/>
                  </a:lnTo>
                  <a:lnTo>
                    <a:pt x="234391" y="39065"/>
                  </a:lnTo>
                  <a:lnTo>
                    <a:pt x="273456" y="39065"/>
                  </a:lnTo>
                  <a:lnTo>
                    <a:pt x="2734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8362653" y="3541622"/>
              <a:ext cx="781685" cy="0"/>
            </a:xfrm>
            <a:custGeom>
              <a:avLst/>
              <a:gdLst/>
              <a:ahLst/>
              <a:cxnLst/>
              <a:rect l="l" t="t" r="r" b="b"/>
              <a:pathLst>
                <a:path w="781684">
                  <a:moveTo>
                    <a:pt x="0" y="0"/>
                  </a:moveTo>
                  <a:lnTo>
                    <a:pt x="78130" y="0"/>
                  </a:lnTo>
                </a:path>
                <a:path w="781684">
                  <a:moveTo>
                    <a:pt x="117195" y="0"/>
                  </a:moveTo>
                  <a:lnTo>
                    <a:pt x="234390" y="0"/>
                  </a:lnTo>
                </a:path>
                <a:path w="781684">
                  <a:moveTo>
                    <a:pt x="273455" y="0"/>
                  </a:moveTo>
                  <a:lnTo>
                    <a:pt x="312520" y="0"/>
                  </a:lnTo>
                </a:path>
                <a:path w="781684">
                  <a:moveTo>
                    <a:pt x="429715" y="0"/>
                  </a:moveTo>
                  <a:lnTo>
                    <a:pt x="468781" y="0"/>
                  </a:lnTo>
                </a:path>
                <a:path w="781684">
                  <a:moveTo>
                    <a:pt x="507846" y="0"/>
                  </a:moveTo>
                  <a:lnTo>
                    <a:pt x="546911" y="0"/>
                  </a:lnTo>
                </a:path>
                <a:path w="781684">
                  <a:moveTo>
                    <a:pt x="625041" y="0"/>
                  </a:moveTo>
                  <a:lnTo>
                    <a:pt x="781301" y="0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7971993" y="3561155"/>
              <a:ext cx="273685" cy="39370"/>
            </a:xfrm>
            <a:custGeom>
              <a:avLst/>
              <a:gdLst/>
              <a:ahLst/>
              <a:cxnLst/>
              <a:rect l="l" t="t" r="r" b="b"/>
              <a:pathLst>
                <a:path w="273684" h="39370">
                  <a:moveTo>
                    <a:pt x="39065" y="0"/>
                  </a:moveTo>
                  <a:lnTo>
                    <a:pt x="0" y="0"/>
                  </a:lnTo>
                  <a:lnTo>
                    <a:pt x="0" y="39065"/>
                  </a:lnTo>
                  <a:lnTo>
                    <a:pt x="39065" y="39065"/>
                  </a:lnTo>
                  <a:lnTo>
                    <a:pt x="39065" y="0"/>
                  </a:lnTo>
                  <a:close/>
                </a:path>
                <a:path w="273684" h="39370">
                  <a:moveTo>
                    <a:pt x="273456" y="0"/>
                  </a:moveTo>
                  <a:lnTo>
                    <a:pt x="234391" y="0"/>
                  </a:lnTo>
                  <a:lnTo>
                    <a:pt x="234391" y="39065"/>
                  </a:lnTo>
                  <a:lnTo>
                    <a:pt x="273456" y="39065"/>
                  </a:lnTo>
                  <a:lnTo>
                    <a:pt x="2734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7972002" y="3580687"/>
              <a:ext cx="1289685" cy="39370"/>
            </a:xfrm>
            <a:custGeom>
              <a:avLst/>
              <a:gdLst/>
              <a:ahLst/>
              <a:cxnLst/>
              <a:rect l="l" t="t" r="r" b="b"/>
              <a:pathLst>
                <a:path w="1289684" h="39370">
                  <a:moveTo>
                    <a:pt x="351585" y="0"/>
                  </a:moveTo>
                  <a:lnTo>
                    <a:pt x="429715" y="0"/>
                  </a:lnTo>
                </a:path>
                <a:path w="1289684" h="39370">
                  <a:moveTo>
                    <a:pt x="507846" y="0"/>
                  </a:moveTo>
                  <a:lnTo>
                    <a:pt x="546911" y="0"/>
                  </a:lnTo>
                </a:path>
                <a:path w="1289684" h="39370">
                  <a:moveTo>
                    <a:pt x="585976" y="0"/>
                  </a:moveTo>
                  <a:lnTo>
                    <a:pt x="742236" y="0"/>
                  </a:lnTo>
                </a:path>
                <a:path w="1289684" h="39370">
                  <a:moveTo>
                    <a:pt x="820366" y="0"/>
                  </a:moveTo>
                  <a:lnTo>
                    <a:pt x="976627" y="0"/>
                  </a:lnTo>
                </a:path>
                <a:path w="1289684" h="39370">
                  <a:moveTo>
                    <a:pt x="1132887" y="0"/>
                  </a:moveTo>
                  <a:lnTo>
                    <a:pt x="1211017" y="0"/>
                  </a:lnTo>
                </a:path>
                <a:path w="1289684" h="39370">
                  <a:moveTo>
                    <a:pt x="0" y="39065"/>
                  </a:moveTo>
                  <a:lnTo>
                    <a:pt x="273455" y="39065"/>
                  </a:lnTo>
                </a:path>
                <a:path w="1289684" h="39370">
                  <a:moveTo>
                    <a:pt x="312520" y="39065"/>
                  </a:moveTo>
                  <a:lnTo>
                    <a:pt x="507846" y="39065"/>
                  </a:lnTo>
                </a:path>
                <a:path w="1289684" h="39370">
                  <a:moveTo>
                    <a:pt x="546911" y="39065"/>
                  </a:moveTo>
                  <a:lnTo>
                    <a:pt x="585976" y="39065"/>
                  </a:lnTo>
                </a:path>
                <a:path w="1289684" h="39370">
                  <a:moveTo>
                    <a:pt x="664106" y="39065"/>
                  </a:moveTo>
                  <a:lnTo>
                    <a:pt x="742236" y="39065"/>
                  </a:lnTo>
                </a:path>
                <a:path w="1289684" h="39370">
                  <a:moveTo>
                    <a:pt x="781301" y="39065"/>
                  </a:moveTo>
                  <a:lnTo>
                    <a:pt x="898497" y="39065"/>
                  </a:lnTo>
                </a:path>
                <a:path w="1289684" h="39370">
                  <a:moveTo>
                    <a:pt x="937562" y="39065"/>
                  </a:moveTo>
                  <a:lnTo>
                    <a:pt x="1054757" y="39065"/>
                  </a:lnTo>
                </a:path>
                <a:path w="1289684" h="39370">
                  <a:moveTo>
                    <a:pt x="1171952" y="39065"/>
                  </a:moveTo>
                  <a:lnTo>
                    <a:pt x="1211017" y="39065"/>
                  </a:lnTo>
                </a:path>
                <a:path w="1289684" h="39370">
                  <a:moveTo>
                    <a:pt x="1250082" y="39065"/>
                  </a:moveTo>
                  <a:lnTo>
                    <a:pt x="1289147" y="39065"/>
                  </a:lnTo>
                </a:path>
              </a:pathLst>
            </a:custGeom>
            <a:ln w="390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699" y="2559806"/>
            <a:ext cx="6371590" cy="6819900"/>
          </a:xfrm>
          <a:custGeom>
            <a:avLst/>
            <a:gdLst/>
            <a:ahLst/>
            <a:cxnLst/>
            <a:rect l="l" t="t" r="r" b="b"/>
            <a:pathLst>
              <a:path w="6371590" h="6819900">
                <a:moveTo>
                  <a:pt x="6093327" y="6819522"/>
                </a:moveTo>
                <a:lnTo>
                  <a:pt x="278197" y="6819522"/>
                </a:lnTo>
                <a:lnTo>
                  <a:pt x="237091" y="6810342"/>
                </a:lnTo>
                <a:lnTo>
                  <a:pt x="192832" y="6793473"/>
                </a:lnTo>
                <a:lnTo>
                  <a:pt x="151848" y="6770749"/>
                </a:lnTo>
                <a:lnTo>
                  <a:pt x="114656" y="6742686"/>
                </a:lnTo>
                <a:lnTo>
                  <a:pt x="81771" y="6709801"/>
                </a:lnTo>
                <a:lnTo>
                  <a:pt x="53708" y="6672609"/>
                </a:lnTo>
                <a:lnTo>
                  <a:pt x="30984" y="6631625"/>
                </a:lnTo>
                <a:lnTo>
                  <a:pt x="14114" y="6587365"/>
                </a:lnTo>
                <a:lnTo>
                  <a:pt x="3614" y="6540346"/>
                </a:lnTo>
                <a:lnTo>
                  <a:pt x="0" y="6491082"/>
                </a:lnTo>
                <a:lnTo>
                  <a:pt x="0" y="333375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5" y="0"/>
                </a:lnTo>
                <a:lnTo>
                  <a:pt x="6038149" y="0"/>
                </a:lnTo>
                <a:lnTo>
                  <a:pt x="6087413" y="3614"/>
                </a:lnTo>
                <a:lnTo>
                  <a:pt x="6134432" y="14114"/>
                </a:lnTo>
                <a:lnTo>
                  <a:pt x="6178691" y="30984"/>
                </a:lnTo>
                <a:lnTo>
                  <a:pt x="6219675" y="53708"/>
                </a:lnTo>
                <a:lnTo>
                  <a:pt x="6256867" y="81771"/>
                </a:lnTo>
                <a:lnTo>
                  <a:pt x="6289753" y="114656"/>
                </a:lnTo>
                <a:lnTo>
                  <a:pt x="6317815" y="151848"/>
                </a:lnTo>
                <a:lnTo>
                  <a:pt x="6340539" y="192832"/>
                </a:lnTo>
                <a:lnTo>
                  <a:pt x="6357409" y="237091"/>
                </a:lnTo>
                <a:lnTo>
                  <a:pt x="6367909" y="284111"/>
                </a:lnTo>
                <a:lnTo>
                  <a:pt x="6371524" y="333375"/>
                </a:lnTo>
                <a:lnTo>
                  <a:pt x="6371524" y="6491082"/>
                </a:lnTo>
                <a:lnTo>
                  <a:pt x="6367909" y="6540346"/>
                </a:lnTo>
                <a:lnTo>
                  <a:pt x="6357409" y="6587365"/>
                </a:lnTo>
                <a:lnTo>
                  <a:pt x="6340539" y="6631625"/>
                </a:lnTo>
                <a:lnTo>
                  <a:pt x="6317815" y="6672609"/>
                </a:lnTo>
                <a:lnTo>
                  <a:pt x="6289753" y="6709801"/>
                </a:lnTo>
                <a:lnTo>
                  <a:pt x="6256867" y="6742686"/>
                </a:lnTo>
                <a:lnTo>
                  <a:pt x="6219675" y="6770749"/>
                </a:lnTo>
                <a:lnTo>
                  <a:pt x="6178691" y="6793473"/>
                </a:lnTo>
                <a:lnTo>
                  <a:pt x="6134432" y="6810342"/>
                </a:lnTo>
                <a:lnTo>
                  <a:pt x="6093327" y="681952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11299" y="2971620"/>
            <a:ext cx="4732020" cy="93599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 marR="5080">
              <a:lnSpc>
                <a:spcPts val="3450"/>
              </a:lnSpc>
              <a:spcBef>
                <a:spcPts val="439"/>
              </a:spcBef>
            </a:pPr>
            <a:r>
              <a:rPr sz="3100" b="1" dirty="0">
                <a:solidFill>
                  <a:srgbClr val="123DCC"/>
                </a:solidFill>
                <a:latin typeface="Arial"/>
                <a:cs typeface="Arial"/>
              </a:rPr>
              <a:t>Умови</a:t>
            </a:r>
            <a:r>
              <a:rPr sz="3100" b="1" spc="-110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3100" b="1" dirty="0">
                <a:solidFill>
                  <a:srgbClr val="123DCC"/>
                </a:solidFill>
                <a:latin typeface="Arial"/>
                <a:cs typeface="Arial"/>
              </a:rPr>
              <a:t>призупинення</a:t>
            </a:r>
            <a:r>
              <a:rPr sz="3100" b="1" spc="-105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3100" b="1" spc="110" dirty="0">
                <a:solidFill>
                  <a:srgbClr val="123DCC"/>
                </a:solidFill>
                <a:latin typeface="Arial"/>
                <a:cs typeface="Arial"/>
              </a:rPr>
              <a:t>та </a:t>
            </a:r>
            <a:r>
              <a:rPr sz="3100" b="1" dirty="0">
                <a:solidFill>
                  <a:srgbClr val="123DCC"/>
                </a:solidFill>
                <a:latin typeface="Arial"/>
                <a:cs typeface="Arial"/>
              </a:rPr>
              <a:t>неповернення</a:t>
            </a:r>
            <a:r>
              <a:rPr sz="3100" b="1" spc="-195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3100" b="1" spc="70" dirty="0">
                <a:solidFill>
                  <a:srgbClr val="123DCC"/>
                </a:solidFill>
                <a:latin typeface="Arial"/>
                <a:cs typeface="Arial"/>
              </a:rPr>
              <a:t>гранту</a:t>
            </a:r>
            <a:endParaRPr sz="3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016000" y="783676"/>
            <a:ext cx="11831320" cy="144907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ts val="5400"/>
              </a:lnSpc>
              <a:spcBef>
                <a:spcPts val="605"/>
              </a:spcBef>
            </a:pPr>
            <a:r>
              <a:rPr b="0" spc="130" dirty="0">
                <a:latin typeface="Trebuchet MS"/>
                <a:cs typeface="Trebuchet MS"/>
              </a:rPr>
              <a:t>Фінальне</a:t>
            </a:r>
            <a:r>
              <a:rPr b="0" spc="-75" dirty="0">
                <a:latin typeface="Trebuchet MS"/>
                <a:cs typeface="Trebuchet MS"/>
              </a:rPr>
              <a:t> </a:t>
            </a:r>
            <a:r>
              <a:rPr b="0" spc="160" dirty="0">
                <a:latin typeface="Trebuchet MS"/>
                <a:cs typeface="Trebuchet MS"/>
              </a:rPr>
              <a:t>зобов'язання:</a:t>
            </a:r>
            <a:r>
              <a:rPr b="0" spc="-75" dirty="0">
                <a:latin typeface="Trebuchet MS"/>
                <a:cs typeface="Trebuchet MS"/>
              </a:rPr>
              <a:t> </a:t>
            </a:r>
            <a:r>
              <a:rPr spc="-10" dirty="0"/>
              <a:t>повернення </a:t>
            </a:r>
            <a:r>
              <a:rPr spc="110" dirty="0"/>
              <a:t>коштів</a:t>
            </a:r>
            <a:r>
              <a:rPr spc="-110" dirty="0"/>
              <a:t> </a:t>
            </a:r>
            <a:r>
              <a:rPr spc="215" dirty="0"/>
              <a:t>та</a:t>
            </a:r>
            <a:r>
              <a:rPr spc="-110" dirty="0"/>
              <a:t> </a:t>
            </a:r>
            <a:r>
              <a:rPr dirty="0"/>
              <a:t>умови</a:t>
            </a:r>
            <a:r>
              <a:rPr spc="-110" dirty="0"/>
              <a:t> </a:t>
            </a:r>
            <a:r>
              <a:rPr dirty="0"/>
              <a:t>призупинення</a:t>
            </a:r>
            <a:r>
              <a:rPr spc="-110" dirty="0"/>
              <a:t> </a:t>
            </a:r>
            <a:r>
              <a:rPr spc="130" dirty="0"/>
              <a:t>гранту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1514474" y="5078115"/>
            <a:ext cx="85725" cy="2914650"/>
            <a:chOff x="1514474" y="5078115"/>
            <a:chExt cx="85725" cy="29146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14474" y="5078115"/>
              <a:ext cx="85725" cy="857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14474" y="7907040"/>
              <a:ext cx="85725" cy="8572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738560" y="4909872"/>
            <a:ext cx="5307965" cy="256095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>
              <a:lnSpc>
                <a:spcPts val="2470"/>
              </a:lnSpc>
              <a:spcBef>
                <a:spcPts val="320"/>
              </a:spcBef>
            </a:pPr>
            <a:r>
              <a:rPr sz="2200" b="1" spc="105" dirty="0">
                <a:solidFill>
                  <a:srgbClr val="161517"/>
                </a:solidFill>
                <a:latin typeface="Arial"/>
                <a:cs typeface="Arial"/>
              </a:rPr>
              <a:t>У</a:t>
            </a:r>
            <a:r>
              <a:rPr sz="2200" b="1" spc="-8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разі</a:t>
            </a:r>
            <a:r>
              <a:rPr sz="2200" b="1" spc="-7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мобілізації</a:t>
            </a:r>
            <a:r>
              <a:rPr sz="2200" dirty="0">
                <a:solidFill>
                  <a:srgbClr val="161517"/>
                </a:solidFill>
                <a:latin typeface="Trebuchet MS"/>
                <a:cs typeface="Trebuchet MS"/>
              </a:rPr>
              <a:t>,</a:t>
            </a:r>
            <a:r>
              <a:rPr sz="2200" spc="-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55" dirty="0">
                <a:solidFill>
                  <a:srgbClr val="161517"/>
                </a:solidFill>
                <a:latin typeface="Trebuchet MS"/>
                <a:cs typeface="Trebuchet MS"/>
              </a:rPr>
              <a:t>укладення </a:t>
            </a:r>
            <a:r>
              <a:rPr sz="2200" spc="95" dirty="0">
                <a:solidFill>
                  <a:srgbClr val="161517"/>
                </a:solidFill>
                <a:latin typeface="Trebuchet MS"/>
                <a:cs typeface="Trebuchet MS"/>
              </a:rPr>
              <a:t>контракту</a:t>
            </a:r>
            <a:r>
              <a:rPr sz="22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75" dirty="0">
                <a:solidFill>
                  <a:srgbClr val="161517"/>
                </a:solidFill>
                <a:latin typeface="Trebuchet MS"/>
                <a:cs typeface="Trebuchet MS"/>
              </a:rPr>
              <a:t>на</a:t>
            </a:r>
            <a:r>
              <a:rPr sz="22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65" dirty="0">
                <a:solidFill>
                  <a:srgbClr val="161517"/>
                </a:solidFill>
                <a:latin typeface="Trebuchet MS"/>
                <a:cs typeface="Trebuchet MS"/>
              </a:rPr>
              <a:t>військову</a:t>
            </a:r>
            <a:r>
              <a:rPr sz="22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55" dirty="0">
                <a:solidFill>
                  <a:srgbClr val="161517"/>
                </a:solidFill>
                <a:latin typeface="Trebuchet MS"/>
                <a:cs typeface="Trebuchet MS"/>
              </a:rPr>
              <a:t>службу, </a:t>
            </a:r>
            <a:r>
              <a:rPr sz="2200" spc="105" dirty="0">
                <a:solidFill>
                  <a:srgbClr val="161517"/>
                </a:solidFill>
                <a:latin typeface="Trebuchet MS"/>
                <a:cs typeface="Trebuchet MS"/>
              </a:rPr>
              <a:t>набуття</a:t>
            </a:r>
            <a:r>
              <a:rPr sz="22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130" dirty="0">
                <a:solidFill>
                  <a:srgbClr val="161517"/>
                </a:solidFill>
                <a:latin typeface="Trebuchet MS"/>
                <a:cs typeface="Trebuchet MS"/>
              </a:rPr>
              <a:t>статусу</a:t>
            </a:r>
            <a:r>
              <a:rPr sz="22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60" dirty="0">
                <a:solidFill>
                  <a:srgbClr val="161517"/>
                </a:solidFill>
                <a:latin typeface="Trebuchet MS"/>
                <a:cs typeface="Trebuchet MS"/>
              </a:rPr>
              <a:t>військовополоненого </a:t>
            </a:r>
            <a:r>
              <a:rPr sz="2200" spc="95" dirty="0">
                <a:solidFill>
                  <a:srgbClr val="161517"/>
                </a:solidFill>
                <a:latin typeface="Trebuchet MS"/>
                <a:cs typeface="Trebuchet MS"/>
              </a:rPr>
              <a:t>або</a:t>
            </a:r>
            <a:r>
              <a:rPr sz="2200" spc="7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60" dirty="0">
                <a:solidFill>
                  <a:srgbClr val="161517"/>
                </a:solidFill>
                <a:latin typeface="Trebuchet MS"/>
                <a:cs typeface="Trebuchet MS"/>
              </a:rPr>
              <a:t>зниклого</a:t>
            </a:r>
            <a:r>
              <a:rPr sz="2200" spc="7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161517"/>
                </a:solidFill>
                <a:latin typeface="Trebuchet MS"/>
                <a:cs typeface="Trebuchet MS"/>
              </a:rPr>
              <a:t>безвісти,</a:t>
            </a:r>
            <a:r>
              <a:rPr sz="2200" spc="7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виконання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умов</a:t>
            </a:r>
            <a:r>
              <a:rPr sz="2200" b="1" spc="-4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договору</a:t>
            </a:r>
            <a:r>
              <a:rPr sz="2200" b="1" spc="-4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55" dirty="0">
                <a:solidFill>
                  <a:srgbClr val="161517"/>
                </a:solidFill>
                <a:latin typeface="Arial"/>
                <a:cs typeface="Arial"/>
              </a:rPr>
              <a:t>гранту</a:t>
            </a:r>
            <a:r>
              <a:rPr sz="2200" b="1" spc="-4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тимчасово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зупиняється</a:t>
            </a:r>
            <a:r>
              <a:rPr sz="2200" b="1" spc="-5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95" dirty="0">
                <a:solidFill>
                  <a:srgbClr val="161517"/>
                </a:solidFill>
                <a:latin typeface="Arial"/>
                <a:cs typeface="Arial"/>
              </a:rPr>
              <a:t>та</a:t>
            </a:r>
            <a:r>
              <a:rPr sz="2200" b="1" spc="-5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поновлюється</a:t>
            </a:r>
            <a:r>
              <a:rPr sz="2200" b="1" spc="-5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після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демобілізації</a:t>
            </a:r>
            <a:r>
              <a:rPr sz="2200" b="1" spc="16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spc="95" dirty="0">
                <a:solidFill>
                  <a:srgbClr val="161517"/>
                </a:solidFill>
                <a:latin typeface="Trebuchet MS"/>
                <a:cs typeface="Trebuchet MS"/>
              </a:rPr>
              <a:t>або</a:t>
            </a:r>
            <a:r>
              <a:rPr sz="2200" spc="1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60" dirty="0">
                <a:solidFill>
                  <a:srgbClr val="161517"/>
                </a:solidFill>
                <a:latin typeface="Trebuchet MS"/>
                <a:cs typeface="Trebuchet MS"/>
              </a:rPr>
              <a:t>оновлення </a:t>
            </a:r>
            <a:r>
              <a:rPr sz="2200" dirty="0">
                <a:solidFill>
                  <a:srgbClr val="161517"/>
                </a:solidFill>
                <a:latin typeface="Trebuchet MS"/>
                <a:cs typeface="Trebuchet MS"/>
              </a:rPr>
              <a:t>інформації</a:t>
            </a:r>
            <a:r>
              <a:rPr sz="2200" spc="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95" dirty="0">
                <a:solidFill>
                  <a:srgbClr val="161517"/>
                </a:solidFill>
                <a:latin typeface="Trebuchet MS"/>
                <a:cs typeface="Trebuchet MS"/>
              </a:rPr>
              <a:t>про</a:t>
            </a:r>
            <a:r>
              <a:rPr sz="2200" spc="1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135" dirty="0">
                <a:solidFill>
                  <a:srgbClr val="161517"/>
                </a:solidFill>
                <a:latin typeface="Trebuchet MS"/>
                <a:cs typeface="Trebuchet MS"/>
              </a:rPr>
              <a:t>статус</a:t>
            </a:r>
            <a:r>
              <a:rPr sz="2200" spc="1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95" dirty="0">
                <a:solidFill>
                  <a:srgbClr val="161517"/>
                </a:solidFill>
                <a:latin typeface="Trebuchet MS"/>
                <a:cs typeface="Trebuchet MS"/>
              </a:rPr>
              <a:t>отримувача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38560" y="7738797"/>
            <a:ext cx="5182235" cy="130365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>
              <a:lnSpc>
                <a:spcPts val="2470"/>
              </a:lnSpc>
              <a:spcBef>
                <a:spcPts val="320"/>
              </a:spcBef>
            </a:pP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Грант</a:t>
            </a:r>
            <a:r>
              <a:rPr sz="2200" b="1" spc="-2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не</a:t>
            </a:r>
            <a:r>
              <a:rPr sz="2200" b="1" spc="-2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підлягає</a:t>
            </a:r>
            <a:r>
              <a:rPr sz="2200" b="1" spc="-2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поверненню</a:t>
            </a:r>
            <a:r>
              <a:rPr sz="2200" b="1" spc="-2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60" dirty="0">
                <a:solidFill>
                  <a:srgbClr val="161517"/>
                </a:solidFill>
                <a:latin typeface="Arial"/>
                <a:cs typeface="Arial"/>
              </a:rPr>
              <a:t>у</a:t>
            </a:r>
            <a:r>
              <a:rPr sz="2200" b="1" spc="-20" dirty="0">
                <a:solidFill>
                  <a:srgbClr val="161517"/>
                </a:solidFill>
                <a:latin typeface="Arial"/>
                <a:cs typeface="Arial"/>
              </a:rPr>
              <a:t> разі </a:t>
            </a:r>
            <a:r>
              <a:rPr sz="2200" b="1" spc="-30" dirty="0">
                <a:solidFill>
                  <a:srgbClr val="161517"/>
                </a:solidFill>
                <a:latin typeface="Arial"/>
                <a:cs typeface="Arial"/>
              </a:rPr>
              <a:t>повної</a:t>
            </a:r>
            <a:r>
              <a:rPr sz="2200" b="1" spc="-7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втрати</a:t>
            </a:r>
            <a:r>
              <a:rPr sz="2200" b="1" spc="-6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майна</a:t>
            </a:r>
            <a:r>
              <a:rPr sz="2200" dirty="0">
                <a:solidFill>
                  <a:srgbClr val="161517"/>
                </a:solidFill>
                <a:latin typeface="Trebuchet MS"/>
                <a:cs typeface="Trebuchet MS"/>
              </a:rPr>
              <a:t>,</a:t>
            </a:r>
            <a:r>
              <a:rPr sz="2200" spc="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75" dirty="0">
                <a:solidFill>
                  <a:srgbClr val="161517"/>
                </a:solidFill>
                <a:latin typeface="Trebuchet MS"/>
                <a:cs typeface="Trebuchet MS"/>
              </a:rPr>
              <a:t>придбаного</a:t>
            </a:r>
            <a:r>
              <a:rPr sz="220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65" dirty="0">
                <a:solidFill>
                  <a:srgbClr val="161517"/>
                </a:solidFill>
                <a:latin typeface="Trebuchet MS"/>
                <a:cs typeface="Trebuchet MS"/>
              </a:rPr>
              <a:t>за </a:t>
            </a:r>
            <a:r>
              <a:rPr sz="2200" spc="90" dirty="0">
                <a:solidFill>
                  <a:srgbClr val="161517"/>
                </a:solidFill>
                <a:latin typeface="Trebuchet MS"/>
                <a:cs typeface="Trebuchet MS"/>
              </a:rPr>
              <a:t>кошти</a:t>
            </a:r>
            <a:r>
              <a:rPr sz="2200" spc="-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55" dirty="0">
                <a:solidFill>
                  <a:srgbClr val="161517"/>
                </a:solidFill>
                <a:latin typeface="Trebuchet MS"/>
                <a:cs typeface="Trebuchet MS"/>
              </a:rPr>
              <a:t>гранту,</a:t>
            </a:r>
            <a:r>
              <a:rPr sz="22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55" dirty="0">
                <a:solidFill>
                  <a:srgbClr val="161517"/>
                </a:solidFill>
                <a:latin typeface="Trebuchet MS"/>
                <a:cs typeface="Trebuchet MS"/>
              </a:rPr>
              <a:t>внаслідок</a:t>
            </a:r>
            <a:r>
              <a:rPr sz="22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45" dirty="0">
                <a:solidFill>
                  <a:srgbClr val="161517"/>
                </a:solidFill>
                <a:latin typeface="Trebuchet MS"/>
                <a:cs typeface="Trebuchet MS"/>
              </a:rPr>
              <a:t>збройної </a:t>
            </a:r>
            <a:r>
              <a:rPr sz="2200" dirty="0">
                <a:solidFill>
                  <a:srgbClr val="161517"/>
                </a:solidFill>
                <a:latin typeface="Trebuchet MS"/>
                <a:cs typeface="Trebuchet MS"/>
              </a:rPr>
              <a:t>агресії</a:t>
            </a:r>
            <a:r>
              <a:rPr sz="2200" spc="-1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161517"/>
                </a:solidFill>
                <a:latin typeface="Trebuchet MS"/>
                <a:cs typeface="Trebuchet MS"/>
              </a:rPr>
              <a:t>рф</a:t>
            </a:r>
            <a:r>
              <a:rPr sz="2200" spc="-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95" dirty="0">
                <a:solidFill>
                  <a:srgbClr val="161517"/>
                </a:solidFill>
                <a:latin typeface="Trebuchet MS"/>
                <a:cs typeface="Trebuchet MS"/>
              </a:rPr>
              <a:t>або</a:t>
            </a:r>
            <a:r>
              <a:rPr sz="2200" spc="-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80" dirty="0">
                <a:solidFill>
                  <a:srgbClr val="161517"/>
                </a:solidFill>
                <a:latin typeface="Trebuchet MS"/>
                <a:cs typeface="Trebuchet MS"/>
              </a:rPr>
              <a:t>смерті</a:t>
            </a:r>
            <a:r>
              <a:rPr sz="2200" spc="-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95" dirty="0">
                <a:solidFill>
                  <a:srgbClr val="161517"/>
                </a:solidFill>
                <a:latin typeface="Trebuchet MS"/>
                <a:cs typeface="Trebuchet MS"/>
              </a:rPr>
              <a:t>отримувача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789393" y="3906118"/>
            <a:ext cx="5064760" cy="5478145"/>
          </a:xfrm>
          <a:custGeom>
            <a:avLst/>
            <a:gdLst/>
            <a:ahLst/>
            <a:cxnLst/>
            <a:rect l="l" t="t" r="r" b="b"/>
            <a:pathLst>
              <a:path w="5064759" h="5478145">
                <a:moveTo>
                  <a:pt x="4731336" y="5478145"/>
                </a:moveTo>
                <a:lnTo>
                  <a:pt x="333374" y="5478145"/>
                </a:lnTo>
                <a:lnTo>
                  <a:pt x="284111" y="5474531"/>
                </a:lnTo>
                <a:lnTo>
                  <a:pt x="237091" y="5464031"/>
                </a:lnTo>
                <a:lnTo>
                  <a:pt x="192832" y="5447161"/>
                </a:lnTo>
                <a:lnTo>
                  <a:pt x="151848" y="5424437"/>
                </a:lnTo>
                <a:lnTo>
                  <a:pt x="114656" y="5396374"/>
                </a:lnTo>
                <a:lnTo>
                  <a:pt x="81771" y="5363489"/>
                </a:lnTo>
                <a:lnTo>
                  <a:pt x="53708" y="5326297"/>
                </a:lnTo>
                <a:lnTo>
                  <a:pt x="30984" y="5285313"/>
                </a:lnTo>
                <a:lnTo>
                  <a:pt x="14114" y="5241054"/>
                </a:lnTo>
                <a:lnTo>
                  <a:pt x="3614" y="5194034"/>
                </a:lnTo>
                <a:lnTo>
                  <a:pt x="0" y="5144770"/>
                </a:lnTo>
                <a:lnTo>
                  <a:pt x="0" y="333374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4" y="0"/>
                </a:lnTo>
                <a:lnTo>
                  <a:pt x="4731336" y="0"/>
                </a:lnTo>
                <a:lnTo>
                  <a:pt x="4780599" y="3614"/>
                </a:lnTo>
                <a:lnTo>
                  <a:pt x="4827618" y="14114"/>
                </a:lnTo>
                <a:lnTo>
                  <a:pt x="4871877" y="30984"/>
                </a:lnTo>
                <a:lnTo>
                  <a:pt x="4912861" y="53708"/>
                </a:lnTo>
                <a:lnTo>
                  <a:pt x="4950053" y="81771"/>
                </a:lnTo>
                <a:lnTo>
                  <a:pt x="4982939" y="114656"/>
                </a:lnTo>
                <a:lnTo>
                  <a:pt x="5011001" y="151848"/>
                </a:lnTo>
                <a:lnTo>
                  <a:pt x="5033726" y="192832"/>
                </a:lnTo>
                <a:lnTo>
                  <a:pt x="5050596" y="237091"/>
                </a:lnTo>
                <a:lnTo>
                  <a:pt x="5061096" y="284111"/>
                </a:lnTo>
                <a:lnTo>
                  <a:pt x="5064711" y="333374"/>
                </a:lnTo>
                <a:lnTo>
                  <a:pt x="5064711" y="5144770"/>
                </a:lnTo>
                <a:lnTo>
                  <a:pt x="5061096" y="5194034"/>
                </a:lnTo>
                <a:lnTo>
                  <a:pt x="5050596" y="5241054"/>
                </a:lnTo>
                <a:lnTo>
                  <a:pt x="5033726" y="5285313"/>
                </a:lnTo>
                <a:lnTo>
                  <a:pt x="5011001" y="5326297"/>
                </a:lnTo>
                <a:lnTo>
                  <a:pt x="4982939" y="5363489"/>
                </a:lnTo>
                <a:lnTo>
                  <a:pt x="4950053" y="5396374"/>
                </a:lnTo>
                <a:lnTo>
                  <a:pt x="4912861" y="5424437"/>
                </a:lnTo>
                <a:lnTo>
                  <a:pt x="4871877" y="5447161"/>
                </a:lnTo>
                <a:lnTo>
                  <a:pt x="4827618" y="5464031"/>
                </a:lnTo>
                <a:lnTo>
                  <a:pt x="4780599" y="5474531"/>
                </a:lnTo>
                <a:lnTo>
                  <a:pt x="4731336" y="54781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158297" y="3906118"/>
            <a:ext cx="4237355" cy="5478145"/>
          </a:xfrm>
          <a:custGeom>
            <a:avLst/>
            <a:gdLst/>
            <a:ahLst/>
            <a:cxnLst/>
            <a:rect l="l" t="t" r="r" b="b"/>
            <a:pathLst>
              <a:path w="4237355" h="5478145">
                <a:moveTo>
                  <a:pt x="3903611" y="5478146"/>
                </a:moveTo>
                <a:lnTo>
                  <a:pt x="333375" y="5478146"/>
                </a:lnTo>
                <a:lnTo>
                  <a:pt x="284111" y="5474531"/>
                </a:lnTo>
                <a:lnTo>
                  <a:pt x="237091" y="5464031"/>
                </a:lnTo>
                <a:lnTo>
                  <a:pt x="192832" y="5447161"/>
                </a:lnTo>
                <a:lnTo>
                  <a:pt x="151848" y="5424437"/>
                </a:lnTo>
                <a:lnTo>
                  <a:pt x="114656" y="5396374"/>
                </a:lnTo>
                <a:lnTo>
                  <a:pt x="81771" y="5363489"/>
                </a:lnTo>
                <a:lnTo>
                  <a:pt x="53708" y="5326297"/>
                </a:lnTo>
                <a:lnTo>
                  <a:pt x="30984" y="5285313"/>
                </a:lnTo>
                <a:lnTo>
                  <a:pt x="14114" y="5241054"/>
                </a:lnTo>
                <a:lnTo>
                  <a:pt x="3614" y="5194034"/>
                </a:lnTo>
                <a:lnTo>
                  <a:pt x="0" y="5144771"/>
                </a:lnTo>
                <a:lnTo>
                  <a:pt x="0" y="333375"/>
                </a:lnTo>
                <a:lnTo>
                  <a:pt x="3614" y="284111"/>
                </a:lnTo>
                <a:lnTo>
                  <a:pt x="14114" y="237091"/>
                </a:lnTo>
                <a:lnTo>
                  <a:pt x="30984" y="192832"/>
                </a:lnTo>
                <a:lnTo>
                  <a:pt x="53708" y="151848"/>
                </a:lnTo>
                <a:lnTo>
                  <a:pt x="81771" y="114656"/>
                </a:lnTo>
                <a:lnTo>
                  <a:pt x="114656" y="81771"/>
                </a:lnTo>
                <a:lnTo>
                  <a:pt x="151848" y="53708"/>
                </a:lnTo>
                <a:lnTo>
                  <a:pt x="192832" y="30984"/>
                </a:lnTo>
                <a:lnTo>
                  <a:pt x="237091" y="14114"/>
                </a:lnTo>
                <a:lnTo>
                  <a:pt x="284111" y="3614"/>
                </a:lnTo>
                <a:lnTo>
                  <a:pt x="333375" y="0"/>
                </a:lnTo>
                <a:lnTo>
                  <a:pt x="3903611" y="0"/>
                </a:lnTo>
                <a:lnTo>
                  <a:pt x="3952875" y="3614"/>
                </a:lnTo>
                <a:lnTo>
                  <a:pt x="3999894" y="14114"/>
                </a:lnTo>
                <a:lnTo>
                  <a:pt x="4044154" y="30984"/>
                </a:lnTo>
                <a:lnTo>
                  <a:pt x="4085137" y="53708"/>
                </a:lnTo>
                <a:lnTo>
                  <a:pt x="4122330" y="81771"/>
                </a:lnTo>
                <a:lnTo>
                  <a:pt x="4155215" y="114656"/>
                </a:lnTo>
                <a:lnTo>
                  <a:pt x="4183277" y="151848"/>
                </a:lnTo>
                <a:lnTo>
                  <a:pt x="4206001" y="192832"/>
                </a:lnTo>
                <a:lnTo>
                  <a:pt x="4222871" y="237091"/>
                </a:lnTo>
                <a:lnTo>
                  <a:pt x="4233371" y="284111"/>
                </a:lnTo>
                <a:lnTo>
                  <a:pt x="4236986" y="333375"/>
                </a:lnTo>
                <a:lnTo>
                  <a:pt x="4236986" y="5144771"/>
                </a:lnTo>
                <a:lnTo>
                  <a:pt x="4233371" y="5194034"/>
                </a:lnTo>
                <a:lnTo>
                  <a:pt x="4222871" y="5241054"/>
                </a:lnTo>
                <a:lnTo>
                  <a:pt x="4206001" y="5285313"/>
                </a:lnTo>
                <a:lnTo>
                  <a:pt x="4183277" y="5326297"/>
                </a:lnTo>
                <a:lnTo>
                  <a:pt x="4155215" y="5363489"/>
                </a:lnTo>
                <a:lnTo>
                  <a:pt x="4122330" y="5396374"/>
                </a:lnTo>
                <a:lnTo>
                  <a:pt x="4085137" y="5424437"/>
                </a:lnTo>
                <a:lnTo>
                  <a:pt x="4044154" y="5447161"/>
                </a:lnTo>
                <a:lnTo>
                  <a:pt x="3999894" y="5464031"/>
                </a:lnTo>
                <a:lnTo>
                  <a:pt x="3952875" y="5474531"/>
                </a:lnTo>
                <a:lnTo>
                  <a:pt x="3903611" y="54781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223694" y="4328868"/>
            <a:ext cx="4165600" cy="93599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 marR="5080">
              <a:lnSpc>
                <a:spcPts val="3450"/>
              </a:lnSpc>
              <a:spcBef>
                <a:spcPts val="439"/>
              </a:spcBef>
            </a:pPr>
            <a:r>
              <a:rPr sz="3100" b="1" dirty="0">
                <a:solidFill>
                  <a:srgbClr val="123DCC"/>
                </a:solidFill>
                <a:latin typeface="Arial"/>
                <a:cs typeface="Arial"/>
              </a:rPr>
              <a:t>Випадки</a:t>
            </a:r>
            <a:r>
              <a:rPr sz="3100" b="1" spc="-25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3100" b="1" spc="-10" dirty="0">
                <a:solidFill>
                  <a:srgbClr val="123DCC"/>
                </a:solidFill>
                <a:latin typeface="Arial"/>
                <a:cs typeface="Arial"/>
              </a:rPr>
              <a:t>повернення </a:t>
            </a:r>
            <a:r>
              <a:rPr sz="3100" b="1" dirty="0">
                <a:solidFill>
                  <a:srgbClr val="123DCC"/>
                </a:solidFill>
                <a:latin typeface="Arial"/>
                <a:cs typeface="Arial"/>
              </a:rPr>
              <a:t>отриманих</a:t>
            </a:r>
            <a:r>
              <a:rPr sz="3100" b="1" spc="200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3100" b="1" spc="50" dirty="0">
                <a:solidFill>
                  <a:srgbClr val="123DCC"/>
                </a:solidFill>
                <a:latin typeface="Arial"/>
                <a:cs typeface="Arial"/>
              </a:rPr>
              <a:t>коштів</a:t>
            </a:r>
            <a:endParaRPr sz="3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635493" y="4310431"/>
            <a:ext cx="2374900" cy="137414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 marR="5080">
              <a:lnSpc>
                <a:spcPts val="3450"/>
              </a:lnSpc>
              <a:spcBef>
                <a:spcPts val="439"/>
              </a:spcBef>
            </a:pPr>
            <a:r>
              <a:rPr sz="3100" b="1" spc="40" dirty="0">
                <a:solidFill>
                  <a:srgbClr val="123DCC"/>
                </a:solidFill>
                <a:latin typeface="Arial"/>
                <a:cs typeface="Arial"/>
              </a:rPr>
              <a:t>Регламент </a:t>
            </a:r>
            <a:r>
              <a:rPr sz="3100" b="1" spc="135" dirty="0">
                <a:solidFill>
                  <a:srgbClr val="123DCC"/>
                </a:solidFill>
                <a:latin typeface="Arial"/>
                <a:cs typeface="Arial"/>
              </a:rPr>
              <a:t>та</a:t>
            </a:r>
            <a:r>
              <a:rPr sz="3100" b="1" spc="-140" dirty="0">
                <a:solidFill>
                  <a:srgbClr val="123DCC"/>
                </a:solidFill>
                <a:latin typeface="Arial"/>
                <a:cs typeface="Arial"/>
              </a:rPr>
              <a:t> </a:t>
            </a:r>
            <a:r>
              <a:rPr sz="3100" b="1" spc="85" dirty="0">
                <a:solidFill>
                  <a:srgbClr val="123DCC"/>
                </a:solidFill>
                <a:latin typeface="Arial"/>
                <a:cs typeface="Arial"/>
              </a:rPr>
              <a:t>строки </a:t>
            </a:r>
            <a:r>
              <a:rPr sz="3100" b="1" spc="-10" dirty="0">
                <a:solidFill>
                  <a:srgbClr val="123DCC"/>
                </a:solidFill>
                <a:latin typeface="Arial"/>
                <a:cs typeface="Arial"/>
              </a:rPr>
              <a:t>повернення</a:t>
            </a:r>
            <a:endParaRPr sz="31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8391696" y="6697364"/>
            <a:ext cx="85725" cy="1924050"/>
            <a:chOff x="8391696" y="6697364"/>
            <a:chExt cx="85725" cy="192405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91696" y="6697364"/>
              <a:ext cx="85725" cy="8572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91696" y="7773689"/>
              <a:ext cx="85725" cy="857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91696" y="8535689"/>
              <a:ext cx="85725" cy="85724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8615781" y="6529121"/>
            <a:ext cx="3825240" cy="251333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315"/>
              </a:spcBef>
            </a:pPr>
            <a:r>
              <a:rPr sz="2200" spc="90" dirty="0">
                <a:solidFill>
                  <a:srgbClr val="161517"/>
                </a:solidFill>
                <a:latin typeface="Trebuchet MS"/>
                <a:cs typeface="Trebuchet MS"/>
              </a:rPr>
              <a:t>Встановлення</a:t>
            </a:r>
            <a:r>
              <a:rPr sz="2200" spc="-3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-20" dirty="0">
                <a:solidFill>
                  <a:srgbClr val="161517"/>
                </a:solidFill>
                <a:latin typeface="Trebuchet MS"/>
                <a:cs typeface="Trebuchet MS"/>
              </a:rPr>
              <a:t>факту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нецільового</a:t>
            </a:r>
            <a:r>
              <a:rPr sz="2200" b="1" spc="-2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використання </a:t>
            </a: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коштів</a:t>
            </a:r>
            <a:r>
              <a:rPr sz="2200" b="1" spc="13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45" dirty="0">
                <a:solidFill>
                  <a:srgbClr val="161517"/>
                </a:solidFill>
                <a:latin typeface="Arial"/>
                <a:cs typeface="Arial"/>
              </a:rPr>
              <a:t>гранту</a:t>
            </a:r>
            <a:endParaRPr sz="2200">
              <a:latin typeface="Arial"/>
              <a:cs typeface="Arial"/>
            </a:endParaRPr>
          </a:p>
          <a:p>
            <a:pPr marL="12700" marR="1072515">
              <a:lnSpc>
                <a:spcPts val="2480"/>
              </a:lnSpc>
              <a:spcBef>
                <a:spcPts val="1035"/>
              </a:spcBef>
            </a:pPr>
            <a:r>
              <a:rPr sz="2200" b="1" dirty="0">
                <a:solidFill>
                  <a:srgbClr val="161517"/>
                </a:solidFill>
                <a:latin typeface="Arial"/>
                <a:cs typeface="Arial"/>
              </a:rPr>
              <a:t>Нестворення</a:t>
            </a:r>
            <a:r>
              <a:rPr sz="2200" b="1" spc="14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spc="45" dirty="0">
                <a:solidFill>
                  <a:srgbClr val="161517"/>
                </a:solidFill>
                <a:latin typeface="Trebuchet MS"/>
                <a:cs typeface="Trebuchet MS"/>
              </a:rPr>
              <a:t>нових </a:t>
            </a:r>
            <a:r>
              <a:rPr sz="2200" spc="80" dirty="0">
                <a:solidFill>
                  <a:srgbClr val="161517"/>
                </a:solidFill>
                <a:latin typeface="Trebuchet MS"/>
                <a:cs typeface="Trebuchet MS"/>
              </a:rPr>
              <a:t>робочих</a:t>
            </a:r>
            <a:r>
              <a:rPr sz="22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65" dirty="0">
                <a:solidFill>
                  <a:srgbClr val="161517"/>
                </a:solidFill>
                <a:latin typeface="Trebuchet MS"/>
                <a:cs typeface="Trebuchet MS"/>
              </a:rPr>
              <a:t>місць</a:t>
            </a:r>
            <a:endParaRPr sz="2200">
              <a:latin typeface="Trebuchet MS"/>
              <a:cs typeface="Trebuchet MS"/>
            </a:endParaRPr>
          </a:p>
          <a:p>
            <a:pPr marL="12700" marR="453390">
              <a:lnSpc>
                <a:spcPts val="2480"/>
              </a:lnSpc>
              <a:spcBef>
                <a:spcPts val="1040"/>
              </a:spcBef>
            </a:pPr>
            <a:r>
              <a:rPr sz="2200" b="1" spc="50" dirty="0">
                <a:solidFill>
                  <a:srgbClr val="161517"/>
                </a:solidFill>
                <a:latin typeface="Arial"/>
                <a:cs typeface="Arial"/>
              </a:rPr>
              <a:t>Дострокове</a:t>
            </a:r>
            <a:r>
              <a:rPr sz="2200" b="1" spc="-6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розірвання договору</a:t>
            </a:r>
            <a:endParaRPr sz="2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635493" y="6481496"/>
            <a:ext cx="3482340" cy="260520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315"/>
              </a:spcBef>
            </a:pP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Отримувач</a:t>
            </a:r>
            <a:r>
              <a:rPr sz="2200" b="1" spc="550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зобов'язаний</a:t>
            </a:r>
            <a:r>
              <a:rPr sz="2200" b="1" spc="-114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161517"/>
                </a:solidFill>
                <a:latin typeface="Arial"/>
                <a:cs typeface="Arial"/>
              </a:rPr>
              <a:t>здійснити </a:t>
            </a:r>
            <a:r>
              <a:rPr sz="2200" b="1" dirty="0" err="1">
                <a:solidFill>
                  <a:srgbClr val="161517"/>
                </a:solidFill>
                <a:latin typeface="Arial"/>
                <a:cs typeface="Arial"/>
              </a:rPr>
              <a:t>повернення</a:t>
            </a:r>
            <a:r>
              <a:rPr sz="2200" b="1" spc="-155" dirty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lang="ru-RU" sz="2000" spc="110" dirty="0" smtClean="0">
                <a:solidFill>
                  <a:srgbClr val="FFFFFF"/>
                </a:solidFill>
                <a:latin typeface="Trebuchet MS"/>
                <a:cs typeface="Trebuchet MS"/>
              </a:rPr>
              <a:t>е</a:t>
            </a:r>
            <a:r>
              <a:rPr sz="2200" b="1" spc="-10" dirty="0" err="1" smtClean="0">
                <a:solidFill>
                  <a:srgbClr val="161517"/>
                </a:solidFill>
                <a:latin typeface="Arial"/>
                <a:cs typeface="Arial"/>
              </a:rPr>
              <a:t>коштів</a:t>
            </a:r>
            <a:r>
              <a:rPr sz="2200" b="1" spc="-10" dirty="0" smtClean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lang="uk-UA" sz="2200" b="1" spc="-10" dirty="0" smtClean="0">
                <a:solidFill>
                  <a:srgbClr val="161517"/>
                </a:solidFill>
                <a:latin typeface="Arial"/>
                <a:cs typeface="Arial"/>
              </a:rPr>
              <a:t>у строк до 2 місяців</a:t>
            </a:r>
            <a:r>
              <a:rPr sz="2200" b="1" spc="-10" dirty="0" smtClean="0">
                <a:solidFill>
                  <a:srgbClr val="161517"/>
                </a:solidFill>
                <a:latin typeface="Arial"/>
                <a:cs typeface="Arial"/>
              </a:rPr>
              <a:t> </a:t>
            </a:r>
            <a:r>
              <a:rPr sz="2200" i="1" dirty="0">
                <a:solidFill>
                  <a:srgbClr val="404860"/>
                </a:solidFill>
                <a:latin typeface="Trebuchet MS"/>
                <a:cs typeface="Trebuchet MS"/>
              </a:rPr>
              <a:t>(добровільно)</a:t>
            </a:r>
            <a:r>
              <a:rPr sz="2200" i="1" spc="425" dirty="0">
                <a:solidFill>
                  <a:srgbClr val="404860"/>
                </a:solidFill>
                <a:latin typeface="Trebuchet MS"/>
                <a:cs typeface="Trebuchet MS"/>
              </a:rPr>
              <a:t> </a:t>
            </a:r>
            <a:r>
              <a:rPr sz="2200" spc="50" dirty="0">
                <a:solidFill>
                  <a:srgbClr val="161517"/>
                </a:solidFill>
                <a:latin typeface="Trebuchet MS"/>
                <a:cs typeface="Trebuchet MS"/>
              </a:rPr>
              <a:t>на </a:t>
            </a:r>
            <a:r>
              <a:rPr sz="2200" spc="60" dirty="0">
                <a:solidFill>
                  <a:srgbClr val="161517"/>
                </a:solidFill>
                <a:latin typeface="Trebuchet MS"/>
                <a:cs typeface="Trebuchet MS"/>
              </a:rPr>
              <a:t>спеціальний</a:t>
            </a:r>
            <a:r>
              <a:rPr sz="22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80" dirty="0">
                <a:solidFill>
                  <a:srgbClr val="161517"/>
                </a:solidFill>
                <a:latin typeface="Trebuchet MS"/>
                <a:cs typeface="Trebuchet MS"/>
              </a:rPr>
              <a:t>рахунок</a:t>
            </a:r>
            <a:r>
              <a:rPr sz="2200" spc="-2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40" dirty="0">
                <a:solidFill>
                  <a:srgbClr val="161517"/>
                </a:solidFill>
                <a:latin typeface="Trebuchet MS"/>
                <a:cs typeface="Trebuchet MS"/>
              </a:rPr>
              <a:t>в </a:t>
            </a:r>
            <a:r>
              <a:rPr sz="2200" spc="100" dirty="0">
                <a:solidFill>
                  <a:srgbClr val="161517"/>
                </a:solidFill>
                <a:latin typeface="Trebuchet MS"/>
                <a:cs typeface="Trebuchet MS"/>
              </a:rPr>
              <a:t>уповноваженому</a:t>
            </a:r>
            <a:r>
              <a:rPr sz="2200" spc="-3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65" dirty="0">
                <a:solidFill>
                  <a:srgbClr val="161517"/>
                </a:solidFill>
                <a:latin typeface="Trebuchet MS"/>
                <a:cs typeface="Trebuchet MS"/>
              </a:rPr>
              <a:t>банку</a:t>
            </a:r>
            <a:r>
              <a:rPr sz="2200" spc="550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130" dirty="0">
                <a:solidFill>
                  <a:srgbClr val="161517"/>
                </a:solidFill>
                <a:latin typeface="Trebuchet MS"/>
                <a:cs typeface="Trebuchet MS"/>
              </a:rPr>
              <a:t>у</a:t>
            </a:r>
            <a:r>
              <a:rPr sz="2200" spc="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161517"/>
                </a:solidFill>
                <a:latin typeface="Trebuchet MS"/>
                <a:cs typeface="Trebuchet MS"/>
              </a:rPr>
              <a:t>разі</a:t>
            </a:r>
            <a:r>
              <a:rPr sz="2200" spc="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60" dirty="0">
                <a:solidFill>
                  <a:srgbClr val="161517"/>
                </a:solidFill>
                <a:latin typeface="Trebuchet MS"/>
                <a:cs typeface="Trebuchet MS"/>
              </a:rPr>
              <a:t>невиконання</a:t>
            </a:r>
            <a:r>
              <a:rPr sz="2200" spc="25" dirty="0">
                <a:solidFill>
                  <a:srgbClr val="161517"/>
                </a:solidFill>
                <a:latin typeface="Trebuchet MS"/>
                <a:cs typeface="Trebuchet MS"/>
              </a:rPr>
              <a:t> </a:t>
            </a:r>
            <a:r>
              <a:rPr sz="2200" spc="40" dirty="0">
                <a:solidFill>
                  <a:srgbClr val="161517"/>
                </a:solidFill>
                <a:latin typeface="Trebuchet MS"/>
                <a:cs typeface="Trebuchet MS"/>
              </a:rPr>
              <a:t>умов.</a:t>
            </a:r>
            <a:endParaRPr sz="2200" dirty="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844569" y="508333"/>
            <a:ext cx="1243965" cy="283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700" spc="35" dirty="0">
                <a:solidFill>
                  <a:srgbClr val="404860"/>
                </a:solidFill>
                <a:latin typeface="Trebuchet MS"/>
                <a:cs typeface="Trebuchet MS"/>
              </a:rPr>
              <a:t>детальніше</a:t>
            </a:r>
            <a:endParaRPr sz="1700">
              <a:latin typeface="Trebuchet MS"/>
              <a:cs typeface="Trebuchet MS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5560499" y="851231"/>
            <a:ext cx="1831339" cy="1824355"/>
            <a:chOff x="15560499" y="851231"/>
            <a:chExt cx="1831339" cy="1824355"/>
          </a:xfrm>
        </p:grpSpPr>
        <p:sp>
          <p:nvSpPr>
            <p:cNvPr id="22" name="object 22"/>
            <p:cNvSpPr/>
            <p:nvPr/>
          </p:nvSpPr>
          <p:spPr>
            <a:xfrm>
              <a:off x="15560498" y="851242"/>
              <a:ext cx="1831339" cy="1824355"/>
            </a:xfrm>
            <a:custGeom>
              <a:avLst/>
              <a:gdLst/>
              <a:ahLst/>
              <a:cxnLst/>
              <a:rect l="l" t="t" r="r" b="b"/>
              <a:pathLst>
                <a:path w="1831340" h="1824355">
                  <a:moveTo>
                    <a:pt x="1831301" y="145503"/>
                  </a:moveTo>
                  <a:lnTo>
                    <a:pt x="1804377" y="80568"/>
                  </a:lnTo>
                  <a:lnTo>
                    <a:pt x="1754212" y="30403"/>
                  </a:lnTo>
                  <a:lnTo>
                    <a:pt x="1689277" y="3505"/>
                  </a:lnTo>
                  <a:lnTo>
                    <a:pt x="1653806" y="0"/>
                  </a:lnTo>
                  <a:lnTo>
                    <a:pt x="180975" y="0"/>
                  </a:lnTo>
                  <a:lnTo>
                    <a:pt x="111709" y="13766"/>
                  </a:lnTo>
                  <a:lnTo>
                    <a:pt x="52997" y="52997"/>
                  </a:lnTo>
                  <a:lnTo>
                    <a:pt x="13766" y="111709"/>
                  </a:lnTo>
                  <a:lnTo>
                    <a:pt x="0" y="180975"/>
                  </a:lnTo>
                  <a:lnTo>
                    <a:pt x="0" y="1643202"/>
                  </a:lnTo>
                  <a:lnTo>
                    <a:pt x="13766" y="1712455"/>
                  </a:lnTo>
                  <a:lnTo>
                    <a:pt x="52997" y="1771167"/>
                  </a:lnTo>
                  <a:lnTo>
                    <a:pt x="111709" y="1810397"/>
                  </a:lnTo>
                  <a:lnTo>
                    <a:pt x="180975" y="1824177"/>
                  </a:lnTo>
                  <a:lnTo>
                    <a:pt x="1653806" y="1824177"/>
                  </a:lnTo>
                  <a:lnTo>
                    <a:pt x="1723059" y="1810397"/>
                  </a:lnTo>
                  <a:lnTo>
                    <a:pt x="1781771" y="1771167"/>
                  </a:lnTo>
                  <a:lnTo>
                    <a:pt x="1821002" y="1712455"/>
                  </a:lnTo>
                  <a:lnTo>
                    <a:pt x="1831301" y="1678673"/>
                  </a:lnTo>
                  <a:lnTo>
                    <a:pt x="1831301" y="1455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741096" y="1042779"/>
              <a:ext cx="1451610" cy="0"/>
            </a:xfrm>
            <a:custGeom>
              <a:avLst/>
              <a:gdLst/>
              <a:ahLst/>
              <a:cxnLst/>
              <a:rect l="l" t="t" r="r" b="b"/>
              <a:pathLst>
                <a:path w="1451609">
                  <a:moveTo>
                    <a:pt x="0" y="0"/>
                  </a:moveTo>
                  <a:lnTo>
                    <a:pt x="307802" y="0"/>
                  </a:lnTo>
                </a:path>
                <a:path w="1451609">
                  <a:moveTo>
                    <a:pt x="483689" y="0"/>
                  </a:moveTo>
                  <a:lnTo>
                    <a:pt x="527661" y="0"/>
                  </a:lnTo>
                </a:path>
                <a:path w="1451609">
                  <a:moveTo>
                    <a:pt x="615605" y="0"/>
                  </a:moveTo>
                  <a:lnTo>
                    <a:pt x="659577" y="0"/>
                  </a:lnTo>
                </a:path>
                <a:path w="1451609">
                  <a:moveTo>
                    <a:pt x="703548" y="0"/>
                  </a:moveTo>
                  <a:lnTo>
                    <a:pt x="791492" y="0"/>
                  </a:lnTo>
                </a:path>
                <a:path w="1451609">
                  <a:moveTo>
                    <a:pt x="835464" y="0"/>
                  </a:moveTo>
                  <a:lnTo>
                    <a:pt x="967379" y="0"/>
                  </a:lnTo>
                </a:path>
                <a:path w="1451609">
                  <a:moveTo>
                    <a:pt x="1011351" y="0"/>
                  </a:moveTo>
                  <a:lnTo>
                    <a:pt x="1099295" y="0"/>
                  </a:lnTo>
                </a:path>
                <a:path w="1451609">
                  <a:moveTo>
                    <a:pt x="1143266" y="0"/>
                  </a:moveTo>
                  <a:lnTo>
                    <a:pt x="1451069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741092" y="1064767"/>
              <a:ext cx="307975" cy="44450"/>
            </a:xfrm>
            <a:custGeom>
              <a:avLst/>
              <a:gdLst/>
              <a:ahLst/>
              <a:cxnLst/>
              <a:rect l="l" t="t" r="r" b="b"/>
              <a:pathLst>
                <a:path w="307975" h="44450">
                  <a:moveTo>
                    <a:pt x="43967" y="0"/>
                  </a:moveTo>
                  <a:lnTo>
                    <a:pt x="0" y="0"/>
                  </a:lnTo>
                  <a:lnTo>
                    <a:pt x="0" y="43980"/>
                  </a:lnTo>
                  <a:lnTo>
                    <a:pt x="43967" y="43980"/>
                  </a:lnTo>
                  <a:lnTo>
                    <a:pt x="43967" y="0"/>
                  </a:lnTo>
                  <a:close/>
                </a:path>
                <a:path w="307975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80"/>
                  </a:lnTo>
                  <a:lnTo>
                    <a:pt x="307797" y="43980"/>
                  </a:lnTo>
                  <a:lnTo>
                    <a:pt x="3077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180814" y="1086751"/>
              <a:ext cx="659765" cy="0"/>
            </a:xfrm>
            <a:custGeom>
              <a:avLst/>
              <a:gdLst/>
              <a:ahLst/>
              <a:cxnLst/>
              <a:rect l="l" t="t" r="r" b="b"/>
              <a:pathLst>
                <a:path w="659765">
                  <a:moveTo>
                    <a:pt x="0" y="0"/>
                  </a:moveTo>
                  <a:lnTo>
                    <a:pt x="43971" y="0"/>
                  </a:lnTo>
                </a:path>
                <a:path w="659765">
                  <a:moveTo>
                    <a:pt x="219859" y="0"/>
                  </a:moveTo>
                  <a:lnTo>
                    <a:pt x="307802" y="0"/>
                  </a:lnTo>
                </a:path>
                <a:path w="659765">
                  <a:moveTo>
                    <a:pt x="439718" y="0"/>
                  </a:moveTo>
                  <a:lnTo>
                    <a:pt x="483689" y="0"/>
                  </a:lnTo>
                </a:path>
                <a:path w="659765">
                  <a:moveTo>
                    <a:pt x="527661" y="0"/>
                  </a:moveTo>
                  <a:lnTo>
                    <a:pt x="571633" y="0"/>
                  </a:lnTo>
                </a:path>
                <a:path w="659765">
                  <a:moveTo>
                    <a:pt x="615605" y="0"/>
                  </a:moveTo>
                  <a:lnTo>
                    <a:pt x="659577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5741092" y="1064767"/>
              <a:ext cx="1451610" cy="88265"/>
            </a:xfrm>
            <a:custGeom>
              <a:avLst/>
              <a:gdLst/>
              <a:ahLst/>
              <a:cxnLst/>
              <a:rect l="l" t="t" r="r" b="b"/>
              <a:pathLst>
                <a:path w="1451609" h="88265">
                  <a:moveTo>
                    <a:pt x="43967" y="43980"/>
                  </a:moveTo>
                  <a:lnTo>
                    <a:pt x="0" y="43980"/>
                  </a:lnTo>
                  <a:lnTo>
                    <a:pt x="0" y="87947"/>
                  </a:lnTo>
                  <a:lnTo>
                    <a:pt x="43967" y="87947"/>
                  </a:lnTo>
                  <a:lnTo>
                    <a:pt x="43967" y="43980"/>
                  </a:lnTo>
                  <a:close/>
                </a:path>
                <a:path w="1451609" h="88265">
                  <a:moveTo>
                    <a:pt x="219862" y="43980"/>
                  </a:moveTo>
                  <a:lnTo>
                    <a:pt x="87947" y="43980"/>
                  </a:lnTo>
                  <a:lnTo>
                    <a:pt x="87947" y="87947"/>
                  </a:lnTo>
                  <a:lnTo>
                    <a:pt x="219862" y="87947"/>
                  </a:lnTo>
                  <a:lnTo>
                    <a:pt x="219862" y="43980"/>
                  </a:lnTo>
                  <a:close/>
                </a:path>
                <a:path w="1451609" h="88265">
                  <a:moveTo>
                    <a:pt x="307797" y="43980"/>
                  </a:moveTo>
                  <a:lnTo>
                    <a:pt x="263829" y="43980"/>
                  </a:lnTo>
                  <a:lnTo>
                    <a:pt x="263829" y="87947"/>
                  </a:lnTo>
                  <a:lnTo>
                    <a:pt x="307797" y="87947"/>
                  </a:lnTo>
                  <a:lnTo>
                    <a:pt x="307797" y="43980"/>
                  </a:lnTo>
                  <a:close/>
                </a:path>
                <a:path w="1451609" h="88265">
                  <a:moveTo>
                    <a:pt x="395744" y="43980"/>
                  </a:moveTo>
                  <a:lnTo>
                    <a:pt x="351777" y="43980"/>
                  </a:lnTo>
                  <a:lnTo>
                    <a:pt x="351777" y="87947"/>
                  </a:lnTo>
                  <a:lnTo>
                    <a:pt x="395744" y="87947"/>
                  </a:lnTo>
                  <a:lnTo>
                    <a:pt x="395744" y="43980"/>
                  </a:lnTo>
                  <a:close/>
                </a:path>
                <a:path w="1451609" h="88265">
                  <a:moveTo>
                    <a:pt x="1187234" y="0"/>
                  </a:moveTo>
                  <a:lnTo>
                    <a:pt x="1143266" y="0"/>
                  </a:lnTo>
                  <a:lnTo>
                    <a:pt x="1143266" y="43980"/>
                  </a:lnTo>
                  <a:lnTo>
                    <a:pt x="1187234" y="43980"/>
                  </a:lnTo>
                  <a:lnTo>
                    <a:pt x="1187234" y="0"/>
                  </a:lnTo>
                  <a:close/>
                </a:path>
                <a:path w="1451609" h="88265">
                  <a:moveTo>
                    <a:pt x="1451063" y="0"/>
                  </a:moveTo>
                  <a:lnTo>
                    <a:pt x="1407096" y="0"/>
                  </a:lnTo>
                  <a:lnTo>
                    <a:pt x="1407096" y="43980"/>
                  </a:lnTo>
                  <a:lnTo>
                    <a:pt x="1451063" y="43980"/>
                  </a:lnTo>
                  <a:lnTo>
                    <a:pt x="1451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6268758" y="1130723"/>
              <a:ext cx="440055" cy="0"/>
            </a:xfrm>
            <a:custGeom>
              <a:avLst/>
              <a:gdLst/>
              <a:ahLst/>
              <a:cxnLst/>
              <a:rect l="l" t="t" r="r" b="b"/>
              <a:pathLst>
                <a:path w="440055">
                  <a:moveTo>
                    <a:pt x="0" y="0"/>
                  </a:moveTo>
                  <a:lnTo>
                    <a:pt x="43971" y="0"/>
                  </a:lnTo>
                </a:path>
                <a:path w="440055">
                  <a:moveTo>
                    <a:pt x="87943" y="0"/>
                  </a:moveTo>
                  <a:lnTo>
                    <a:pt x="131915" y="0"/>
                  </a:lnTo>
                </a:path>
                <a:path w="440055">
                  <a:moveTo>
                    <a:pt x="175887" y="0"/>
                  </a:moveTo>
                  <a:lnTo>
                    <a:pt x="219859" y="0"/>
                  </a:lnTo>
                </a:path>
                <a:path w="440055">
                  <a:moveTo>
                    <a:pt x="263830" y="0"/>
                  </a:moveTo>
                  <a:lnTo>
                    <a:pt x="439718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5741092" y="1108747"/>
              <a:ext cx="1451610" cy="88265"/>
            </a:xfrm>
            <a:custGeom>
              <a:avLst/>
              <a:gdLst/>
              <a:ahLst/>
              <a:cxnLst/>
              <a:rect l="l" t="t" r="r" b="b"/>
              <a:pathLst>
                <a:path w="1451609" h="88265">
                  <a:moveTo>
                    <a:pt x="43967" y="43967"/>
                  </a:moveTo>
                  <a:lnTo>
                    <a:pt x="0" y="43967"/>
                  </a:lnTo>
                  <a:lnTo>
                    <a:pt x="0" y="87934"/>
                  </a:lnTo>
                  <a:lnTo>
                    <a:pt x="43967" y="87934"/>
                  </a:lnTo>
                  <a:lnTo>
                    <a:pt x="43967" y="43967"/>
                  </a:lnTo>
                  <a:close/>
                </a:path>
                <a:path w="1451609" h="88265">
                  <a:moveTo>
                    <a:pt x="219862" y="43967"/>
                  </a:moveTo>
                  <a:lnTo>
                    <a:pt x="87947" y="43967"/>
                  </a:lnTo>
                  <a:lnTo>
                    <a:pt x="87947" y="87934"/>
                  </a:lnTo>
                  <a:lnTo>
                    <a:pt x="219862" y="87934"/>
                  </a:lnTo>
                  <a:lnTo>
                    <a:pt x="219862" y="43967"/>
                  </a:lnTo>
                  <a:close/>
                </a:path>
                <a:path w="1451609" h="88265">
                  <a:moveTo>
                    <a:pt x="307797" y="43967"/>
                  </a:moveTo>
                  <a:lnTo>
                    <a:pt x="263829" y="43967"/>
                  </a:lnTo>
                  <a:lnTo>
                    <a:pt x="263829" y="87934"/>
                  </a:lnTo>
                  <a:lnTo>
                    <a:pt x="307797" y="87934"/>
                  </a:lnTo>
                  <a:lnTo>
                    <a:pt x="307797" y="43967"/>
                  </a:lnTo>
                  <a:close/>
                </a:path>
                <a:path w="1451609" h="88265">
                  <a:moveTo>
                    <a:pt x="395744" y="43967"/>
                  </a:moveTo>
                  <a:lnTo>
                    <a:pt x="351777" y="43967"/>
                  </a:lnTo>
                  <a:lnTo>
                    <a:pt x="351777" y="87934"/>
                  </a:lnTo>
                  <a:lnTo>
                    <a:pt x="395744" y="87934"/>
                  </a:lnTo>
                  <a:lnTo>
                    <a:pt x="395744" y="43967"/>
                  </a:lnTo>
                  <a:close/>
                </a:path>
                <a:path w="1451609" h="88265">
                  <a:moveTo>
                    <a:pt x="1055319" y="0"/>
                  </a:moveTo>
                  <a:lnTo>
                    <a:pt x="1011351" y="0"/>
                  </a:lnTo>
                  <a:lnTo>
                    <a:pt x="1011351" y="43967"/>
                  </a:lnTo>
                  <a:lnTo>
                    <a:pt x="1055319" y="43967"/>
                  </a:lnTo>
                  <a:lnTo>
                    <a:pt x="1055319" y="0"/>
                  </a:lnTo>
                  <a:close/>
                </a:path>
                <a:path w="1451609" h="88265">
                  <a:moveTo>
                    <a:pt x="1187234" y="0"/>
                  </a:moveTo>
                  <a:lnTo>
                    <a:pt x="1143266" y="0"/>
                  </a:lnTo>
                  <a:lnTo>
                    <a:pt x="1143266" y="43967"/>
                  </a:lnTo>
                  <a:lnTo>
                    <a:pt x="1187234" y="43967"/>
                  </a:lnTo>
                  <a:lnTo>
                    <a:pt x="1187234" y="0"/>
                  </a:lnTo>
                  <a:close/>
                </a:path>
                <a:path w="1451609" h="88265">
                  <a:moveTo>
                    <a:pt x="1363129" y="0"/>
                  </a:moveTo>
                  <a:lnTo>
                    <a:pt x="1231214" y="0"/>
                  </a:lnTo>
                  <a:lnTo>
                    <a:pt x="1231214" y="43967"/>
                  </a:lnTo>
                  <a:lnTo>
                    <a:pt x="1363129" y="43967"/>
                  </a:lnTo>
                  <a:lnTo>
                    <a:pt x="1363129" y="0"/>
                  </a:lnTo>
                  <a:close/>
                </a:path>
                <a:path w="1451609" h="88265">
                  <a:moveTo>
                    <a:pt x="1451063" y="0"/>
                  </a:moveTo>
                  <a:lnTo>
                    <a:pt x="1407096" y="0"/>
                  </a:lnTo>
                  <a:lnTo>
                    <a:pt x="1407096" y="43967"/>
                  </a:lnTo>
                  <a:lnTo>
                    <a:pt x="1451063" y="43967"/>
                  </a:lnTo>
                  <a:lnTo>
                    <a:pt x="1451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224786" y="1174695"/>
              <a:ext cx="483870" cy="0"/>
            </a:xfrm>
            <a:custGeom>
              <a:avLst/>
              <a:gdLst/>
              <a:ahLst/>
              <a:cxnLst/>
              <a:rect l="l" t="t" r="r" b="b"/>
              <a:pathLst>
                <a:path w="483869">
                  <a:moveTo>
                    <a:pt x="0" y="0"/>
                  </a:moveTo>
                  <a:lnTo>
                    <a:pt x="87943" y="0"/>
                  </a:lnTo>
                </a:path>
                <a:path w="483869">
                  <a:moveTo>
                    <a:pt x="175887" y="0"/>
                  </a:moveTo>
                  <a:lnTo>
                    <a:pt x="219859" y="0"/>
                  </a:lnTo>
                </a:path>
                <a:path w="483869">
                  <a:moveTo>
                    <a:pt x="263830" y="0"/>
                  </a:moveTo>
                  <a:lnTo>
                    <a:pt x="483689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5741092" y="1152714"/>
              <a:ext cx="1451610" cy="88265"/>
            </a:xfrm>
            <a:custGeom>
              <a:avLst/>
              <a:gdLst/>
              <a:ahLst/>
              <a:cxnLst/>
              <a:rect l="l" t="t" r="r" b="b"/>
              <a:pathLst>
                <a:path w="1451609" h="88265">
                  <a:moveTo>
                    <a:pt x="43967" y="43967"/>
                  </a:moveTo>
                  <a:lnTo>
                    <a:pt x="0" y="43967"/>
                  </a:lnTo>
                  <a:lnTo>
                    <a:pt x="0" y="87947"/>
                  </a:lnTo>
                  <a:lnTo>
                    <a:pt x="43967" y="87947"/>
                  </a:lnTo>
                  <a:lnTo>
                    <a:pt x="43967" y="43967"/>
                  </a:lnTo>
                  <a:close/>
                </a:path>
                <a:path w="1451609" h="88265">
                  <a:moveTo>
                    <a:pt x="219862" y="43967"/>
                  </a:moveTo>
                  <a:lnTo>
                    <a:pt x="87947" y="43967"/>
                  </a:lnTo>
                  <a:lnTo>
                    <a:pt x="87947" y="87947"/>
                  </a:lnTo>
                  <a:lnTo>
                    <a:pt x="219862" y="87947"/>
                  </a:lnTo>
                  <a:lnTo>
                    <a:pt x="219862" y="43967"/>
                  </a:lnTo>
                  <a:close/>
                </a:path>
                <a:path w="1451609" h="88265">
                  <a:moveTo>
                    <a:pt x="307797" y="43967"/>
                  </a:moveTo>
                  <a:lnTo>
                    <a:pt x="263829" y="43967"/>
                  </a:lnTo>
                  <a:lnTo>
                    <a:pt x="263829" y="87947"/>
                  </a:lnTo>
                  <a:lnTo>
                    <a:pt x="307797" y="87947"/>
                  </a:lnTo>
                  <a:lnTo>
                    <a:pt x="307797" y="43967"/>
                  </a:lnTo>
                  <a:close/>
                </a:path>
                <a:path w="1451609" h="88265">
                  <a:moveTo>
                    <a:pt x="1055319" y="0"/>
                  </a:moveTo>
                  <a:lnTo>
                    <a:pt x="1011351" y="0"/>
                  </a:lnTo>
                  <a:lnTo>
                    <a:pt x="1011351" y="43967"/>
                  </a:lnTo>
                  <a:lnTo>
                    <a:pt x="1055319" y="43967"/>
                  </a:lnTo>
                  <a:lnTo>
                    <a:pt x="1055319" y="0"/>
                  </a:lnTo>
                  <a:close/>
                </a:path>
                <a:path w="1451609" h="88265">
                  <a:moveTo>
                    <a:pt x="1187234" y="0"/>
                  </a:moveTo>
                  <a:lnTo>
                    <a:pt x="1143266" y="0"/>
                  </a:lnTo>
                  <a:lnTo>
                    <a:pt x="1143266" y="43967"/>
                  </a:lnTo>
                  <a:lnTo>
                    <a:pt x="1187234" y="43967"/>
                  </a:lnTo>
                  <a:lnTo>
                    <a:pt x="1187234" y="0"/>
                  </a:lnTo>
                  <a:close/>
                </a:path>
                <a:path w="1451609" h="88265">
                  <a:moveTo>
                    <a:pt x="1363129" y="0"/>
                  </a:moveTo>
                  <a:lnTo>
                    <a:pt x="1231214" y="0"/>
                  </a:lnTo>
                  <a:lnTo>
                    <a:pt x="1231214" y="43967"/>
                  </a:lnTo>
                  <a:lnTo>
                    <a:pt x="1363129" y="43967"/>
                  </a:lnTo>
                  <a:lnTo>
                    <a:pt x="1363129" y="0"/>
                  </a:lnTo>
                  <a:close/>
                </a:path>
                <a:path w="1451609" h="88265">
                  <a:moveTo>
                    <a:pt x="1451063" y="0"/>
                  </a:moveTo>
                  <a:lnTo>
                    <a:pt x="1407096" y="0"/>
                  </a:lnTo>
                  <a:lnTo>
                    <a:pt x="1407096" y="43967"/>
                  </a:lnTo>
                  <a:lnTo>
                    <a:pt x="1451063" y="43967"/>
                  </a:lnTo>
                  <a:lnTo>
                    <a:pt x="1451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6092870" y="1218667"/>
              <a:ext cx="396240" cy="0"/>
            </a:xfrm>
            <a:custGeom>
              <a:avLst/>
              <a:gdLst/>
              <a:ahLst/>
              <a:cxnLst/>
              <a:rect l="l" t="t" r="r" b="b"/>
              <a:pathLst>
                <a:path w="396240">
                  <a:moveTo>
                    <a:pt x="0" y="0"/>
                  </a:moveTo>
                  <a:lnTo>
                    <a:pt x="131915" y="0"/>
                  </a:lnTo>
                </a:path>
                <a:path w="396240">
                  <a:moveTo>
                    <a:pt x="263830" y="0"/>
                  </a:moveTo>
                  <a:lnTo>
                    <a:pt x="395746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5741092" y="1196682"/>
              <a:ext cx="1451610" cy="88265"/>
            </a:xfrm>
            <a:custGeom>
              <a:avLst/>
              <a:gdLst/>
              <a:ahLst/>
              <a:cxnLst/>
              <a:rect l="l" t="t" r="r" b="b"/>
              <a:pathLst>
                <a:path w="1451609" h="88265">
                  <a:moveTo>
                    <a:pt x="43967" y="43980"/>
                  </a:moveTo>
                  <a:lnTo>
                    <a:pt x="0" y="43980"/>
                  </a:lnTo>
                  <a:lnTo>
                    <a:pt x="0" y="87947"/>
                  </a:lnTo>
                  <a:lnTo>
                    <a:pt x="43967" y="87947"/>
                  </a:lnTo>
                  <a:lnTo>
                    <a:pt x="43967" y="43980"/>
                  </a:lnTo>
                  <a:close/>
                </a:path>
                <a:path w="1451609" h="88265">
                  <a:moveTo>
                    <a:pt x="307797" y="43980"/>
                  </a:moveTo>
                  <a:lnTo>
                    <a:pt x="263829" y="43980"/>
                  </a:lnTo>
                  <a:lnTo>
                    <a:pt x="263829" y="87947"/>
                  </a:lnTo>
                  <a:lnTo>
                    <a:pt x="307797" y="87947"/>
                  </a:lnTo>
                  <a:lnTo>
                    <a:pt x="307797" y="43980"/>
                  </a:lnTo>
                  <a:close/>
                </a:path>
                <a:path w="1451609" h="88265">
                  <a:moveTo>
                    <a:pt x="395744" y="43980"/>
                  </a:moveTo>
                  <a:lnTo>
                    <a:pt x="351777" y="43980"/>
                  </a:lnTo>
                  <a:lnTo>
                    <a:pt x="351777" y="87947"/>
                  </a:lnTo>
                  <a:lnTo>
                    <a:pt x="395744" y="87947"/>
                  </a:lnTo>
                  <a:lnTo>
                    <a:pt x="395744" y="43980"/>
                  </a:lnTo>
                  <a:close/>
                </a:path>
                <a:path w="1451609" h="88265">
                  <a:moveTo>
                    <a:pt x="879436" y="0"/>
                  </a:moveTo>
                  <a:lnTo>
                    <a:pt x="835456" y="0"/>
                  </a:lnTo>
                  <a:lnTo>
                    <a:pt x="835456" y="43980"/>
                  </a:lnTo>
                  <a:lnTo>
                    <a:pt x="879436" y="43980"/>
                  </a:lnTo>
                  <a:lnTo>
                    <a:pt x="879436" y="0"/>
                  </a:lnTo>
                  <a:close/>
                </a:path>
                <a:path w="1451609" h="88265">
                  <a:moveTo>
                    <a:pt x="1055319" y="0"/>
                  </a:moveTo>
                  <a:lnTo>
                    <a:pt x="1011351" y="0"/>
                  </a:lnTo>
                  <a:lnTo>
                    <a:pt x="1011351" y="43980"/>
                  </a:lnTo>
                  <a:lnTo>
                    <a:pt x="1055319" y="43980"/>
                  </a:lnTo>
                  <a:lnTo>
                    <a:pt x="1055319" y="0"/>
                  </a:lnTo>
                  <a:close/>
                </a:path>
                <a:path w="1451609" h="88265">
                  <a:moveTo>
                    <a:pt x="1187234" y="0"/>
                  </a:moveTo>
                  <a:lnTo>
                    <a:pt x="1143266" y="0"/>
                  </a:lnTo>
                  <a:lnTo>
                    <a:pt x="1143266" y="43980"/>
                  </a:lnTo>
                  <a:lnTo>
                    <a:pt x="1187234" y="43980"/>
                  </a:lnTo>
                  <a:lnTo>
                    <a:pt x="1187234" y="0"/>
                  </a:lnTo>
                  <a:close/>
                </a:path>
                <a:path w="1451609" h="88265">
                  <a:moveTo>
                    <a:pt x="1363129" y="0"/>
                  </a:moveTo>
                  <a:lnTo>
                    <a:pt x="1231214" y="0"/>
                  </a:lnTo>
                  <a:lnTo>
                    <a:pt x="1231214" y="43980"/>
                  </a:lnTo>
                  <a:lnTo>
                    <a:pt x="1363129" y="43980"/>
                  </a:lnTo>
                  <a:lnTo>
                    <a:pt x="1363129" y="0"/>
                  </a:lnTo>
                  <a:close/>
                </a:path>
                <a:path w="1451609" h="88265">
                  <a:moveTo>
                    <a:pt x="1451063" y="0"/>
                  </a:moveTo>
                  <a:lnTo>
                    <a:pt x="1407096" y="0"/>
                  </a:lnTo>
                  <a:lnTo>
                    <a:pt x="1407096" y="43980"/>
                  </a:lnTo>
                  <a:lnTo>
                    <a:pt x="1451063" y="43980"/>
                  </a:lnTo>
                  <a:lnTo>
                    <a:pt x="1451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6180814" y="1262638"/>
              <a:ext cx="351790" cy="0"/>
            </a:xfrm>
            <a:custGeom>
              <a:avLst/>
              <a:gdLst/>
              <a:ahLst/>
              <a:cxnLst/>
              <a:rect l="l" t="t" r="r" b="b"/>
              <a:pathLst>
                <a:path w="351790">
                  <a:moveTo>
                    <a:pt x="0" y="0"/>
                  </a:moveTo>
                  <a:lnTo>
                    <a:pt x="175887" y="0"/>
                  </a:lnTo>
                </a:path>
                <a:path w="351790">
                  <a:moveTo>
                    <a:pt x="307802" y="0"/>
                  </a:moveTo>
                  <a:lnTo>
                    <a:pt x="351774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6576549" y="1240662"/>
              <a:ext cx="615950" cy="44450"/>
            </a:xfrm>
            <a:custGeom>
              <a:avLst/>
              <a:gdLst/>
              <a:ahLst/>
              <a:cxnLst/>
              <a:rect l="l" t="t" r="r" b="b"/>
              <a:pathLst>
                <a:path w="615950" h="44450">
                  <a:moveTo>
                    <a:pt x="43980" y="0"/>
                  </a:moveTo>
                  <a:lnTo>
                    <a:pt x="0" y="0"/>
                  </a:lnTo>
                  <a:lnTo>
                    <a:pt x="0" y="43967"/>
                  </a:lnTo>
                  <a:lnTo>
                    <a:pt x="43980" y="43967"/>
                  </a:lnTo>
                  <a:lnTo>
                    <a:pt x="43980" y="0"/>
                  </a:lnTo>
                  <a:close/>
                </a:path>
                <a:path w="615950" h="44450">
                  <a:moveTo>
                    <a:pt x="175895" y="0"/>
                  </a:moveTo>
                  <a:lnTo>
                    <a:pt x="131914" y="0"/>
                  </a:lnTo>
                  <a:lnTo>
                    <a:pt x="131914" y="43967"/>
                  </a:lnTo>
                  <a:lnTo>
                    <a:pt x="175895" y="43967"/>
                  </a:lnTo>
                  <a:lnTo>
                    <a:pt x="175895" y="0"/>
                  </a:lnTo>
                  <a:close/>
                </a:path>
                <a:path w="615950" h="44450">
                  <a:moveTo>
                    <a:pt x="351777" y="0"/>
                  </a:moveTo>
                  <a:lnTo>
                    <a:pt x="307809" y="0"/>
                  </a:lnTo>
                  <a:lnTo>
                    <a:pt x="307809" y="43967"/>
                  </a:lnTo>
                  <a:lnTo>
                    <a:pt x="351777" y="43967"/>
                  </a:lnTo>
                  <a:lnTo>
                    <a:pt x="351777" y="0"/>
                  </a:lnTo>
                  <a:close/>
                </a:path>
                <a:path w="615950" h="44450">
                  <a:moveTo>
                    <a:pt x="615607" y="0"/>
                  </a:moveTo>
                  <a:lnTo>
                    <a:pt x="571639" y="0"/>
                  </a:lnTo>
                  <a:lnTo>
                    <a:pt x="571639" y="43967"/>
                  </a:lnTo>
                  <a:lnTo>
                    <a:pt x="615607" y="43967"/>
                  </a:lnTo>
                  <a:lnTo>
                    <a:pt x="6156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5741096" y="1306610"/>
              <a:ext cx="307975" cy="0"/>
            </a:xfrm>
            <a:custGeom>
              <a:avLst/>
              <a:gdLst/>
              <a:ahLst/>
              <a:cxnLst/>
              <a:rect l="l" t="t" r="r" b="b"/>
              <a:pathLst>
                <a:path w="307975">
                  <a:moveTo>
                    <a:pt x="0" y="0"/>
                  </a:moveTo>
                  <a:lnTo>
                    <a:pt x="307802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6092869" y="1284629"/>
              <a:ext cx="396240" cy="44450"/>
            </a:xfrm>
            <a:custGeom>
              <a:avLst/>
              <a:gdLst/>
              <a:ahLst/>
              <a:cxnLst/>
              <a:rect l="l" t="t" r="r" b="b"/>
              <a:pathLst>
                <a:path w="396240" h="44450">
                  <a:moveTo>
                    <a:pt x="43967" y="0"/>
                  </a:moveTo>
                  <a:lnTo>
                    <a:pt x="0" y="0"/>
                  </a:lnTo>
                  <a:lnTo>
                    <a:pt x="0" y="43967"/>
                  </a:lnTo>
                  <a:lnTo>
                    <a:pt x="43967" y="43967"/>
                  </a:lnTo>
                  <a:lnTo>
                    <a:pt x="43967" y="0"/>
                  </a:lnTo>
                  <a:close/>
                </a:path>
                <a:path w="396240" h="44450">
                  <a:moveTo>
                    <a:pt x="131914" y="0"/>
                  </a:moveTo>
                  <a:lnTo>
                    <a:pt x="87934" y="0"/>
                  </a:lnTo>
                  <a:lnTo>
                    <a:pt x="87934" y="43967"/>
                  </a:lnTo>
                  <a:lnTo>
                    <a:pt x="131914" y="43967"/>
                  </a:lnTo>
                  <a:lnTo>
                    <a:pt x="131914" y="0"/>
                  </a:lnTo>
                  <a:close/>
                </a:path>
                <a:path w="396240" h="44450">
                  <a:moveTo>
                    <a:pt x="219849" y="0"/>
                  </a:moveTo>
                  <a:lnTo>
                    <a:pt x="175882" y="0"/>
                  </a:lnTo>
                  <a:lnTo>
                    <a:pt x="175882" y="43967"/>
                  </a:lnTo>
                  <a:lnTo>
                    <a:pt x="219849" y="43967"/>
                  </a:lnTo>
                  <a:lnTo>
                    <a:pt x="219849" y="0"/>
                  </a:lnTo>
                  <a:close/>
                </a:path>
                <a:path w="396240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67"/>
                  </a:lnTo>
                  <a:lnTo>
                    <a:pt x="307797" y="43967"/>
                  </a:lnTo>
                  <a:lnTo>
                    <a:pt x="307797" y="0"/>
                  </a:lnTo>
                  <a:close/>
                </a:path>
                <a:path w="396240" h="44450">
                  <a:moveTo>
                    <a:pt x="395744" y="0"/>
                  </a:moveTo>
                  <a:lnTo>
                    <a:pt x="351764" y="0"/>
                  </a:lnTo>
                  <a:lnTo>
                    <a:pt x="351764" y="43967"/>
                  </a:lnTo>
                  <a:lnTo>
                    <a:pt x="395744" y="43967"/>
                  </a:lnTo>
                  <a:lnTo>
                    <a:pt x="395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532588" y="1306610"/>
              <a:ext cx="132080" cy="0"/>
            </a:xfrm>
            <a:custGeom>
              <a:avLst/>
              <a:gdLst/>
              <a:ahLst/>
              <a:cxnLst/>
              <a:rect l="l" t="t" r="r" b="b"/>
              <a:pathLst>
                <a:path w="132080">
                  <a:moveTo>
                    <a:pt x="0" y="0"/>
                  </a:moveTo>
                  <a:lnTo>
                    <a:pt x="43971" y="0"/>
                  </a:lnTo>
                </a:path>
                <a:path w="132080">
                  <a:moveTo>
                    <a:pt x="87943" y="0"/>
                  </a:moveTo>
                  <a:lnTo>
                    <a:pt x="13191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708476" y="1284624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6796419" y="1306610"/>
              <a:ext cx="396240" cy="0"/>
            </a:xfrm>
            <a:custGeom>
              <a:avLst/>
              <a:gdLst/>
              <a:ahLst/>
              <a:cxnLst/>
              <a:rect l="l" t="t" r="r" b="b"/>
              <a:pathLst>
                <a:path w="396240">
                  <a:moveTo>
                    <a:pt x="0" y="0"/>
                  </a:moveTo>
                  <a:lnTo>
                    <a:pt x="43971" y="0"/>
                  </a:lnTo>
                </a:path>
                <a:path w="396240">
                  <a:moveTo>
                    <a:pt x="87943" y="0"/>
                  </a:moveTo>
                  <a:lnTo>
                    <a:pt x="395746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6092869" y="1328597"/>
              <a:ext cx="396240" cy="44450"/>
            </a:xfrm>
            <a:custGeom>
              <a:avLst/>
              <a:gdLst/>
              <a:ahLst/>
              <a:cxnLst/>
              <a:rect l="l" t="t" r="r" b="b"/>
              <a:pathLst>
                <a:path w="396240" h="44450">
                  <a:moveTo>
                    <a:pt x="43967" y="0"/>
                  </a:moveTo>
                  <a:lnTo>
                    <a:pt x="0" y="0"/>
                  </a:lnTo>
                  <a:lnTo>
                    <a:pt x="0" y="43980"/>
                  </a:lnTo>
                  <a:lnTo>
                    <a:pt x="43967" y="43980"/>
                  </a:lnTo>
                  <a:lnTo>
                    <a:pt x="43967" y="0"/>
                  </a:lnTo>
                  <a:close/>
                </a:path>
                <a:path w="396240" h="44450">
                  <a:moveTo>
                    <a:pt x="131914" y="0"/>
                  </a:moveTo>
                  <a:lnTo>
                    <a:pt x="87934" y="0"/>
                  </a:lnTo>
                  <a:lnTo>
                    <a:pt x="87934" y="43980"/>
                  </a:lnTo>
                  <a:lnTo>
                    <a:pt x="131914" y="43980"/>
                  </a:lnTo>
                  <a:lnTo>
                    <a:pt x="131914" y="0"/>
                  </a:lnTo>
                  <a:close/>
                </a:path>
                <a:path w="396240" h="44450">
                  <a:moveTo>
                    <a:pt x="219849" y="0"/>
                  </a:moveTo>
                  <a:lnTo>
                    <a:pt x="175882" y="0"/>
                  </a:lnTo>
                  <a:lnTo>
                    <a:pt x="175882" y="43980"/>
                  </a:lnTo>
                  <a:lnTo>
                    <a:pt x="219849" y="43980"/>
                  </a:lnTo>
                  <a:lnTo>
                    <a:pt x="219849" y="0"/>
                  </a:lnTo>
                  <a:close/>
                </a:path>
                <a:path w="396240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80"/>
                  </a:lnTo>
                  <a:lnTo>
                    <a:pt x="307797" y="43980"/>
                  </a:lnTo>
                  <a:lnTo>
                    <a:pt x="307797" y="0"/>
                  </a:lnTo>
                  <a:close/>
                </a:path>
                <a:path w="396240" h="44450">
                  <a:moveTo>
                    <a:pt x="395744" y="0"/>
                  </a:moveTo>
                  <a:lnTo>
                    <a:pt x="351764" y="0"/>
                  </a:lnTo>
                  <a:lnTo>
                    <a:pt x="351764" y="43980"/>
                  </a:lnTo>
                  <a:lnTo>
                    <a:pt x="395744" y="43980"/>
                  </a:lnTo>
                  <a:lnTo>
                    <a:pt x="395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5741096" y="1350582"/>
              <a:ext cx="1451610" cy="220345"/>
            </a:xfrm>
            <a:custGeom>
              <a:avLst/>
              <a:gdLst/>
              <a:ahLst/>
              <a:cxnLst/>
              <a:rect l="l" t="t" r="r" b="b"/>
              <a:pathLst>
                <a:path w="1451609" h="220344">
                  <a:moveTo>
                    <a:pt x="791492" y="0"/>
                  </a:moveTo>
                  <a:lnTo>
                    <a:pt x="879436" y="0"/>
                  </a:lnTo>
                </a:path>
                <a:path w="1451609" h="220344">
                  <a:moveTo>
                    <a:pt x="923407" y="0"/>
                  </a:moveTo>
                  <a:lnTo>
                    <a:pt x="967379" y="0"/>
                  </a:lnTo>
                </a:path>
                <a:path w="1451609" h="220344">
                  <a:moveTo>
                    <a:pt x="0" y="43971"/>
                  </a:moveTo>
                  <a:lnTo>
                    <a:pt x="43971" y="43971"/>
                  </a:lnTo>
                </a:path>
                <a:path w="1451609" h="220344">
                  <a:moveTo>
                    <a:pt x="87943" y="43971"/>
                  </a:moveTo>
                  <a:lnTo>
                    <a:pt x="307802" y="43971"/>
                  </a:lnTo>
                </a:path>
                <a:path w="1451609" h="220344">
                  <a:moveTo>
                    <a:pt x="395746" y="43971"/>
                  </a:moveTo>
                  <a:lnTo>
                    <a:pt x="439718" y="43971"/>
                  </a:lnTo>
                </a:path>
                <a:path w="1451609" h="220344">
                  <a:moveTo>
                    <a:pt x="483689" y="43971"/>
                  </a:moveTo>
                  <a:lnTo>
                    <a:pt x="615605" y="43971"/>
                  </a:lnTo>
                </a:path>
                <a:path w="1451609" h="220344">
                  <a:moveTo>
                    <a:pt x="703548" y="43971"/>
                  </a:moveTo>
                  <a:lnTo>
                    <a:pt x="835464" y="43971"/>
                  </a:lnTo>
                </a:path>
                <a:path w="1451609" h="220344">
                  <a:moveTo>
                    <a:pt x="967379" y="43971"/>
                  </a:moveTo>
                  <a:lnTo>
                    <a:pt x="1099295" y="43971"/>
                  </a:lnTo>
                </a:path>
                <a:path w="1451609" h="220344">
                  <a:moveTo>
                    <a:pt x="1143266" y="43971"/>
                  </a:moveTo>
                  <a:lnTo>
                    <a:pt x="1363125" y="43971"/>
                  </a:lnTo>
                </a:path>
                <a:path w="1451609" h="220344">
                  <a:moveTo>
                    <a:pt x="131915" y="87943"/>
                  </a:moveTo>
                  <a:lnTo>
                    <a:pt x="175887" y="87943"/>
                  </a:lnTo>
                </a:path>
                <a:path w="1451609" h="220344">
                  <a:moveTo>
                    <a:pt x="219859" y="87943"/>
                  </a:moveTo>
                  <a:lnTo>
                    <a:pt x="263830" y="87943"/>
                  </a:lnTo>
                </a:path>
                <a:path w="1451609" h="220344">
                  <a:moveTo>
                    <a:pt x="483689" y="87943"/>
                  </a:moveTo>
                  <a:lnTo>
                    <a:pt x="527661" y="87943"/>
                  </a:lnTo>
                </a:path>
                <a:path w="1451609" h="220344">
                  <a:moveTo>
                    <a:pt x="571633" y="87943"/>
                  </a:moveTo>
                  <a:lnTo>
                    <a:pt x="615605" y="87943"/>
                  </a:lnTo>
                </a:path>
                <a:path w="1451609" h="220344">
                  <a:moveTo>
                    <a:pt x="703548" y="87943"/>
                  </a:moveTo>
                  <a:lnTo>
                    <a:pt x="923407" y="87943"/>
                  </a:lnTo>
                </a:path>
                <a:path w="1451609" h="220344">
                  <a:moveTo>
                    <a:pt x="967379" y="87943"/>
                  </a:moveTo>
                  <a:lnTo>
                    <a:pt x="1055323" y="87943"/>
                  </a:lnTo>
                </a:path>
                <a:path w="1451609" h="220344">
                  <a:moveTo>
                    <a:pt x="1143266" y="87943"/>
                  </a:moveTo>
                  <a:lnTo>
                    <a:pt x="1231210" y="87943"/>
                  </a:lnTo>
                </a:path>
                <a:path w="1451609" h="220344">
                  <a:moveTo>
                    <a:pt x="1275182" y="87943"/>
                  </a:moveTo>
                  <a:lnTo>
                    <a:pt x="1363125" y="87943"/>
                  </a:lnTo>
                </a:path>
                <a:path w="1451609" h="220344">
                  <a:moveTo>
                    <a:pt x="1407097" y="87943"/>
                  </a:moveTo>
                  <a:lnTo>
                    <a:pt x="1451069" y="87943"/>
                  </a:lnTo>
                </a:path>
                <a:path w="1451609" h="220344">
                  <a:moveTo>
                    <a:pt x="0" y="131915"/>
                  </a:moveTo>
                  <a:lnTo>
                    <a:pt x="175887" y="131915"/>
                  </a:lnTo>
                </a:path>
                <a:path w="1451609" h="220344">
                  <a:moveTo>
                    <a:pt x="219859" y="131915"/>
                  </a:moveTo>
                  <a:lnTo>
                    <a:pt x="351774" y="131915"/>
                  </a:lnTo>
                </a:path>
                <a:path w="1451609" h="220344">
                  <a:moveTo>
                    <a:pt x="527661" y="131915"/>
                  </a:moveTo>
                  <a:lnTo>
                    <a:pt x="835464" y="131915"/>
                  </a:lnTo>
                </a:path>
                <a:path w="1451609" h="220344">
                  <a:moveTo>
                    <a:pt x="879436" y="131915"/>
                  </a:moveTo>
                  <a:lnTo>
                    <a:pt x="967379" y="131915"/>
                  </a:lnTo>
                </a:path>
                <a:path w="1451609" h="220344">
                  <a:moveTo>
                    <a:pt x="1099295" y="131915"/>
                  </a:moveTo>
                  <a:lnTo>
                    <a:pt x="1143266" y="131915"/>
                  </a:lnTo>
                </a:path>
                <a:path w="1451609" h="220344">
                  <a:moveTo>
                    <a:pt x="1231210" y="131915"/>
                  </a:moveTo>
                  <a:lnTo>
                    <a:pt x="1275182" y="131915"/>
                  </a:lnTo>
                </a:path>
                <a:path w="1451609" h="220344">
                  <a:moveTo>
                    <a:pt x="1319154" y="131915"/>
                  </a:moveTo>
                  <a:lnTo>
                    <a:pt x="1407097" y="131915"/>
                  </a:lnTo>
                </a:path>
                <a:path w="1451609" h="220344">
                  <a:moveTo>
                    <a:pt x="43971" y="175887"/>
                  </a:moveTo>
                  <a:lnTo>
                    <a:pt x="131915" y="175887"/>
                  </a:lnTo>
                </a:path>
                <a:path w="1451609" h="220344">
                  <a:moveTo>
                    <a:pt x="307802" y="175887"/>
                  </a:moveTo>
                  <a:lnTo>
                    <a:pt x="351774" y="175887"/>
                  </a:lnTo>
                </a:path>
                <a:path w="1451609" h="220344">
                  <a:moveTo>
                    <a:pt x="395746" y="175887"/>
                  </a:moveTo>
                  <a:lnTo>
                    <a:pt x="615605" y="175887"/>
                  </a:lnTo>
                </a:path>
                <a:path w="1451609" h="220344">
                  <a:moveTo>
                    <a:pt x="659577" y="175887"/>
                  </a:moveTo>
                  <a:lnTo>
                    <a:pt x="703548" y="175887"/>
                  </a:lnTo>
                </a:path>
                <a:path w="1451609" h="220344">
                  <a:moveTo>
                    <a:pt x="791492" y="175887"/>
                  </a:moveTo>
                  <a:lnTo>
                    <a:pt x="923407" y="175887"/>
                  </a:lnTo>
                </a:path>
                <a:path w="1451609" h="220344">
                  <a:moveTo>
                    <a:pt x="967379" y="175887"/>
                  </a:moveTo>
                  <a:lnTo>
                    <a:pt x="1055323" y="175887"/>
                  </a:lnTo>
                </a:path>
                <a:path w="1451609" h="220344">
                  <a:moveTo>
                    <a:pt x="1143266" y="175887"/>
                  </a:moveTo>
                  <a:lnTo>
                    <a:pt x="1187238" y="175887"/>
                  </a:lnTo>
                </a:path>
                <a:path w="1451609" h="220344">
                  <a:moveTo>
                    <a:pt x="1231210" y="175887"/>
                  </a:moveTo>
                  <a:lnTo>
                    <a:pt x="1363125" y="175887"/>
                  </a:lnTo>
                </a:path>
                <a:path w="1451609" h="220344">
                  <a:moveTo>
                    <a:pt x="43971" y="219859"/>
                  </a:moveTo>
                  <a:lnTo>
                    <a:pt x="87943" y="219859"/>
                  </a:lnTo>
                </a:path>
                <a:path w="1451609" h="220344">
                  <a:moveTo>
                    <a:pt x="131915" y="219859"/>
                  </a:moveTo>
                  <a:lnTo>
                    <a:pt x="219859" y="219859"/>
                  </a:lnTo>
                </a:path>
                <a:path w="1451609" h="220344">
                  <a:moveTo>
                    <a:pt x="263830" y="219859"/>
                  </a:moveTo>
                  <a:lnTo>
                    <a:pt x="395746" y="219859"/>
                  </a:lnTo>
                </a:path>
                <a:path w="1451609" h="220344">
                  <a:moveTo>
                    <a:pt x="527661" y="219859"/>
                  </a:moveTo>
                  <a:lnTo>
                    <a:pt x="571633" y="219859"/>
                  </a:lnTo>
                </a:path>
                <a:path w="1451609" h="220344">
                  <a:moveTo>
                    <a:pt x="615605" y="219859"/>
                  </a:moveTo>
                  <a:lnTo>
                    <a:pt x="747520" y="219859"/>
                  </a:lnTo>
                </a:path>
                <a:path w="1451609" h="220344">
                  <a:moveTo>
                    <a:pt x="791492" y="219859"/>
                  </a:moveTo>
                  <a:lnTo>
                    <a:pt x="835464" y="219859"/>
                  </a:lnTo>
                </a:path>
                <a:path w="1451609" h="220344">
                  <a:moveTo>
                    <a:pt x="879436" y="219859"/>
                  </a:moveTo>
                  <a:lnTo>
                    <a:pt x="967379" y="219859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6752447" y="154845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6840391" y="1570441"/>
              <a:ext cx="132080" cy="0"/>
            </a:xfrm>
            <a:custGeom>
              <a:avLst/>
              <a:gdLst/>
              <a:ahLst/>
              <a:cxnLst/>
              <a:rect l="l" t="t" r="r" b="b"/>
              <a:pathLst>
                <a:path w="132080">
                  <a:moveTo>
                    <a:pt x="0" y="0"/>
                  </a:moveTo>
                  <a:lnTo>
                    <a:pt x="43971" y="0"/>
                  </a:lnTo>
                </a:path>
                <a:path w="132080">
                  <a:moveTo>
                    <a:pt x="87943" y="0"/>
                  </a:moveTo>
                  <a:lnTo>
                    <a:pt x="13191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7016278" y="154845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5829040" y="1570441"/>
              <a:ext cx="1363345" cy="44450"/>
            </a:xfrm>
            <a:custGeom>
              <a:avLst/>
              <a:gdLst/>
              <a:ahLst/>
              <a:cxnLst/>
              <a:rect l="l" t="t" r="r" b="b"/>
              <a:pathLst>
                <a:path w="1363344" h="44450">
                  <a:moveTo>
                    <a:pt x="1319154" y="0"/>
                  </a:moveTo>
                  <a:lnTo>
                    <a:pt x="1363125" y="0"/>
                  </a:lnTo>
                </a:path>
                <a:path w="1363344" h="44450">
                  <a:moveTo>
                    <a:pt x="0" y="43971"/>
                  </a:moveTo>
                  <a:lnTo>
                    <a:pt x="43971" y="43971"/>
                  </a:lnTo>
                </a:path>
                <a:path w="1363344" h="44450">
                  <a:moveTo>
                    <a:pt x="87943" y="43971"/>
                  </a:moveTo>
                  <a:lnTo>
                    <a:pt x="175887" y="43971"/>
                  </a:lnTo>
                </a:path>
                <a:path w="1363344" h="44450">
                  <a:moveTo>
                    <a:pt x="307802" y="43971"/>
                  </a:moveTo>
                  <a:lnTo>
                    <a:pt x="395746" y="43971"/>
                  </a:lnTo>
                </a:path>
                <a:path w="1363344" h="44450">
                  <a:moveTo>
                    <a:pt x="439718" y="43971"/>
                  </a:moveTo>
                  <a:lnTo>
                    <a:pt x="527661" y="43971"/>
                  </a:lnTo>
                </a:path>
                <a:path w="1363344" h="44450">
                  <a:moveTo>
                    <a:pt x="571633" y="43971"/>
                  </a:moveTo>
                  <a:lnTo>
                    <a:pt x="615605" y="43971"/>
                  </a:lnTo>
                </a:path>
                <a:path w="1363344" h="44450">
                  <a:moveTo>
                    <a:pt x="659577" y="43971"/>
                  </a:moveTo>
                  <a:lnTo>
                    <a:pt x="791492" y="43971"/>
                  </a:lnTo>
                </a:path>
                <a:path w="1363344" h="44450">
                  <a:moveTo>
                    <a:pt x="835464" y="43971"/>
                  </a:moveTo>
                  <a:lnTo>
                    <a:pt x="879436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6752447" y="1592427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6840391" y="1614413"/>
              <a:ext cx="132080" cy="0"/>
            </a:xfrm>
            <a:custGeom>
              <a:avLst/>
              <a:gdLst/>
              <a:ahLst/>
              <a:cxnLst/>
              <a:rect l="l" t="t" r="r" b="b"/>
              <a:pathLst>
                <a:path w="132080">
                  <a:moveTo>
                    <a:pt x="0" y="0"/>
                  </a:moveTo>
                  <a:lnTo>
                    <a:pt x="13191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7016278" y="1592427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7104222" y="1614413"/>
              <a:ext cx="88265" cy="0"/>
            </a:xfrm>
            <a:custGeom>
              <a:avLst/>
              <a:gdLst/>
              <a:ahLst/>
              <a:cxnLst/>
              <a:rect l="l" t="t" r="r" b="b"/>
              <a:pathLst>
                <a:path w="88265">
                  <a:moveTo>
                    <a:pt x="0" y="0"/>
                  </a:moveTo>
                  <a:lnTo>
                    <a:pt x="87943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5741096" y="163639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5873011" y="1658385"/>
              <a:ext cx="1055370" cy="0"/>
            </a:xfrm>
            <a:custGeom>
              <a:avLst/>
              <a:gdLst/>
              <a:ahLst/>
              <a:cxnLst/>
              <a:rect l="l" t="t" r="r" b="b"/>
              <a:pathLst>
                <a:path w="1055369">
                  <a:moveTo>
                    <a:pt x="0" y="0"/>
                  </a:moveTo>
                  <a:lnTo>
                    <a:pt x="43971" y="0"/>
                  </a:lnTo>
                </a:path>
                <a:path w="1055369">
                  <a:moveTo>
                    <a:pt x="87943" y="0"/>
                  </a:moveTo>
                  <a:lnTo>
                    <a:pt x="219859" y="0"/>
                  </a:lnTo>
                </a:path>
                <a:path w="1055369">
                  <a:moveTo>
                    <a:pt x="263830" y="0"/>
                  </a:moveTo>
                  <a:lnTo>
                    <a:pt x="307802" y="0"/>
                  </a:lnTo>
                </a:path>
                <a:path w="1055369">
                  <a:moveTo>
                    <a:pt x="439718" y="0"/>
                  </a:moveTo>
                  <a:lnTo>
                    <a:pt x="659577" y="0"/>
                  </a:lnTo>
                </a:path>
                <a:path w="1055369">
                  <a:moveTo>
                    <a:pt x="967379" y="0"/>
                  </a:moveTo>
                  <a:lnTo>
                    <a:pt x="1055323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7016278" y="163639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7104222" y="1658385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397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5741096" y="1680370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5829040" y="1702356"/>
              <a:ext cx="1275715" cy="44450"/>
            </a:xfrm>
            <a:custGeom>
              <a:avLst/>
              <a:gdLst/>
              <a:ahLst/>
              <a:cxnLst/>
              <a:rect l="l" t="t" r="r" b="b"/>
              <a:pathLst>
                <a:path w="1275715" h="44450">
                  <a:moveTo>
                    <a:pt x="131915" y="0"/>
                  </a:moveTo>
                  <a:lnTo>
                    <a:pt x="175887" y="0"/>
                  </a:lnTo>
                </a:path>
                <a:path w="1275715" h="44450">
                  <a:moveTo>
                    <a:pt x="263830" y="0"/>
                  </a:moveTo>
                  <a:lnTo>
                    <a:pt x="351774" y="0"/>
                  </a:lnTo>
                </a:path>
                <a:path w="1275715" h="44450">
                  <a:moveTo>
                    <a:pt x="527661" y="0"/>
                  </a:moveTo>
                  <a:lnTo>
                    <a:pt x="615605" y="0"/>
                  </a:lnTo>
                </a:path>
                <a:path w="1275715" h="44450">
                  <a:moveTo>
                    <a:pt x="703548" y="0"/>
                  </a:moveTo>
                  <a:lnTo>
                    <a:pt x="791492" y="0"/>
                  </a:lnTo>
                </a:path>
                <a:path w="1275715" h="44450">
                  <a:moveTo>
                    <a:pt x="835464" y="0"/>
                  </a:moveTo>
                  <a:lnTo>
                    <a:pt x="879436" y="0"/>
                  </a:lnTo>
                </a:path>
                <a:path w="1275715" h="44450">
                  <a:moveTo>
                    <a:pt x="923407" y="0"/>
                  </a:moveTo>
                  <a:lnTo>
                    <a:pt x="1099295" y="0"/>
                  </a:lnTo>
                </a:path>
                <a:path w="1275715" h="44450">
                  <a:moveTo>
                    <a:pt x="1187238" y="0"/>
                  </a:moveTo>
                  <a:lnTo>
                    <a:pt x="1275182" y="0"/>
                  </a:lnTo>
                </a:path>
                <a:path w="1275715" h="44450">
                  <a:moveTo>
                    <a:pt x="0" y="43971"/>
                  </a:moveTo>
                  <a:lnTo>
                    <a:pt x="395746" y="43971"/>
                  </a:lnTo>
                </a:path>
                <a:path w="1275715" h="44450">
                  <a:moveTo>
                    <a:pt x="439718" y="43971"/>
                  </a:moveTo>
                  <a:lnTo>
                    <a:pt x="615605" y="43971"/>
                  </a:lnTo>
                </a:path>
                <a:path w="1275715" h="44450">
                  <a:moveTo>
                    <a:pt x="659577" y="43971"/>
                  </a:moveTo>
                  <a:lnTo>
                    <a:pt x="703548" y="43971"/>
                  </a:lnTo>
                </a:path>
                <a:path w="1275715" h="44450">
                  <a:moveTo>
                    <a:pt x="747520" y="43971"/>
                  </a:moveTo>
                  <a:lnTo>
                    <a:pt x="791492" y="43971"/>
                  </a:lnTo>
                </a:path>
                <a:path w="1275715" h="44450">
                  <a:moveTo>
                    <a:pt x="879436" y="43971"/>
                  </a:moveTo>
                  <a:lnTo>
                    <a:pt x="923407" y="43971"/>
                  </a:lnTo>
                </a:path>
                <a:path w="1275715" h="44450">
                  <a:moveTo>
                    <a:pt x="967379" y="43971"/>
                  </a:moveTo>
                  <a:lnTo>
                    <a:pt x="1055323" y="43971"/>
                  </a:lnTo>
                </a:path>
                <a:path w="1275715" h="44450">
                  <a:moveTo>
                    <a:pt x="1099295" y="43971"/>
                  </a:moveTo>
                  <a:lnTo>
                    <a:pt x="1231210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7148194" y="1724342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5741096" y="1790300"/>
              <a:ext cx="1363345" cy="0"/>
            </a:xfrm>
            <a:custGeom>
              <a:avLst/>
              <a:gdLst/>
              <a:ahLst/>
              <a:cxnLst/>
              <a:rect l="l" t="t" r="r" b="b"/>
              <a:pathLst>
                <a:path w="1363344">
                  <a:moveTo>
                    <a:pt x="0" y="0"/>
                  </a:moveTo>
                  <a:lnTo>
                    <a:pt x="43971" y="0"/>
                  </a:lnTo>
                </a:path>
                <a:path w="1363344">
                  <a:moveTo>
                    <a:pt x="131915" y="0"/>
                  </a:moveTo>
                  <a:lnTo>
                    <a:pt x="219859" y="0"/>
                  </a:lnTo>
                </a:path>
                <a:path w="1363344">
                  <a:moveTo>
                    <a:pt x="307802" y="0"/>
                  </a:moveTo>
                  <a:lnTo>
                    <a:pt x="351774" y="0"/>
                  </a:lnTo>
                </a:path>
                <a:path w="1363344">
                  <a:moveTo>
                    <a:pt x="395746" y="0"/>
                  </a:moveTo>
                  <a:lnTo>
                    <a:pt x="527661" y="0"/>
                  </a:lnTo>
                </a:path>
                <a:path w="1363344">
                  <a:moveTo>
                    <a:pt x="703548" y="0"/>
                  </a:moveTo>
                  <a:lnTo>
                    <a:pt x="747520" y="0"/>
                  </a:lnTo>
                </a:path>
                <a:path w="1363344">
                  <a:moveTo>
                    <a:pt x="835464" y="0"/>
                  </a:moveTo>
                  <a:lnTo>
                    <a:pt x="923407" y="0"/>
                  </a:lnTo>
                </a:path>
                <a:path w="1363344">
                  <a:moveTo>
                    <a:pt x="1011351" y="0"/>
                  </a:moveTo>
                  <a:lnTo>
                    <a:pt x="1055323" y="0"/>
                  </a:lnTo>
                </a:path>
                <a:path w="1363344">
                  <a:moveTo>
                    <a:pt x="1099295" y="0"/>
                  </a:moveTo>
                  <a:lnTo>
                    <a:pt x="1231210" y="0"/>
                  </a:lnTo>
                </a:path>
                <a:path w="1363344">
                  <a:moveTo>
                    <a:pt x="1275182" y="0"/>
                  </a:moveTo>
                  <a:lnTo>
                    <a:pt x="136312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7148194" y="1768314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5785068" y="1834272"/>
              <a:ext cx="307975" cy="0"/>
            </a:xfrm>
            <a:custGeom>
              <a:avLst/>
              <a:gdLst/>
              <a:ahLst/>
              <a:cxnLst/>
              <a:rect l="l" t="t" r="r" b="b"/>
              <a:pathLst>
                <a:path w="307975">
                  <a:moveTo>
                    <a:pt x="0" y="0"/>
                  </a:moveTo>
                  <a:lnTo>
                    <a:pt x="131915" y="0"/>
                  </a:lnTo>
                </a:path>
                <a:path w="307975">
                  <a:moveTo>
                    <a:pt x="219859" y="0"/>
                  </a:moveTo>
                  <a:lnTo>
                    <a:pt x="307802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6136842" y="1812286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5741096" y="1834272"/>
              <a:ext cx="1407160" cy="44450"/>
            </a:xfrm>
            <a:custGeom>
              <a:avLst/>
              <a:gdLst/>
              <a:ahLst/>
              <a:cxnLst/>
              <a:rect l="l" t="t" r="r" b="b"/>
              <a:pathLst>
                <a:path w="1407159" h="44450">
                  <a:moveTo>
                    <a:pt x="527661" y="0"/>
                  </a:moveTo>
                  <a:lnTo>
                    <a:pt x="571633" y="0"/>
                  </a:lnTo>
                </a:path>
                <a:path w="1407159" h="44450">
                  <a:moveTo>
                    <a:pt x="615605" y="0"/>
                  </a:moveTo>
                  <a:lnTo>
                    <a:pt x="703548" y="0"/>
                  </a:lnTo>
                </a:path>
                <a:path w="1407159" h="44450">
                  <a:moveTo>
                    <a:pt x="791492" y="0"/>
                  </a:moveTo>
                  <a:lnTo>
                    <a:pt x="835464" y="0"/>
                  </a:lnTo>
                </a:path>
                <a:path w="1407159" h="44450">
                  <a:moveTo>
                    <a:pt x="967379" y="0"/>
                  </a:moveTo>
                  <a:lnTo>
                    <a:pt x="1011351" y="0"/>
                  </a:lnTo>
                </a:path>
                <a:path w="1407159" h="44450">
                  <a:moveTo>
                    <a:pt x="1099295" y="0"/>
                  </a:moveTo>
                  <a:lnTo>
                    <a:pt x="1275182" y="0"/>
                  </a:lnTo>
                </a:path>
                <a:path w="1407159" h="44450">
                  <a:moveTo>
                    <a:pt x="1319154" y="0"/>
                  </a:moveTo>
                  <a:lnTo>
                    <a:pt x="1407097" y="0"/>
                  </a:lnTo>
                </a:path>
                <a:path w="1407159" h="44450">
                  <a:moveTo>
                    <a:pt x="0" y="43971"/>
                  </a:moveTo>
                  <a:lnTo>
                    <a:pt x="87943" y="43971"/>
                  </a:lnTo>
                </a:path>
                <a:path w="1407159" h="44450">
                  <a:moveTo>
                    <a:pt x="219859" y="43971"/>
                  </a:moveTo>
                  <a:lnTo>
                    <a:pt x="263830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6136842" y="1856258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5960955" y="1878244"/>
              <a:ext cx="1231265" cy="44450"/>
            </a:xfrm>
            <a:custGeom>
              <a:avLst/>
              <a:gdLst/>
              <a:ahLst/>
              <a:cxnLst/>
              <a:rect l="l" t="t" r="r" b="b"/>
              <a:pathLst>
                <a:path w="1231265" h="44450">
                  <a:moveTo>
                    <a:pt x="307802" y="0"/>
                  </a:moveTo>
                  <a:lnTo>
                    <a:pt x="395746" y="0"/>
                  </a:lnTo>
                </a:path>
                <a:path w="1231265" h="44450">
                  <a:moveTo>
                    <a:pt x="439718" y="0"/>
                  </a:moveTo>
                  <a:lnTo>
                    <a:pt x="527661" y="0"/>
                  </a:lnTo>
                </a:path>
                <a:path w="1231265" h="44450">
                  <a:moveTo>
                    <a:pt x="571633" y="0"/>
                  </a:moveTo>
                  <a:lnTo>
                    <a:pt x="703548" y="0"/>
                  </a:lnTo>
                </a:path>
                <a:path w="1231265" h="44450">
                  <a:moveTo>
                    <a:pt x="747520" y="0"/>
                  </a:moveTo>
                  <a:lnTo>
                    <a:pt x="879436" y="0"/>
                  </a:lnTo>
                </a:path>
                <a:path w="1231265" h="44450">
                  <a:moveTo>
                    <a:pt x="967379" y="0"/>
                  </a:moveTo>
                  <a:lnTo>
                    <a:pt x="1231210" y="0"/>
                  </a:lnTo>
                </a:path>
                <a:path w="1231265" h="44450">
                  <a:moveTo>
                    <a:pt x="0" y="43971"/>
                  </a:moveTo>
                  <a:lnTo>
                    <a:pt x="87943" y="43971"/>
                  </a:lnTo>
                </a:path>
                <a:path w="1231265" h="44450">
                  <a:moveTo>
                    <a:pt x="131915" y="43971"/>
                  </a:moveTo>
                  <a:lnTo>
                    <a:pt x="175887" y="43971"/>
                  </a:lnTo>
                </a:path>
                <a:path w="1231265" h="44450">
                  <a:moveTo>
                    <a:pt x="219859" y="43971"/>
                  </a:moveTo>
                  <a:lnTo>
                    <a:pt x="263830" y="43971"/>
                  </a:lnTo>
                </a:path>
                <a:path w="1231265" h="44450">
                  <a:moveTo>
                    <a:pt x="307802" y="43971"/>
                  </a:moveTo>
                  <a:lnTo>
                    <a:pt x="439718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6532588" y="1900230"/>
              <a:ext cx="88265" cy="44450"/>
            </a:xfrm>
            <a:custGeom>
              <a:avLst/>
              <a:gdLst/>
              <a:ahLst/>
              <a:cxnLst/>
              <a:rect l="l" t="t" r="r" b="b"/>
              <a:pathLst>
                <a:path w="88265" h="44450">
                  <a:moveTo>
                    <a:pt x="0" y="0"/>
                  </a:moveTo>
                  <a:lnTo>
                    <a:pt x="87943" y="0"/>
                  </a:lnTo>
                  <a:lnTo>
                    <a:pt x="87943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5741096" y="1922215"/>
              <a:ext cx="1319530" cy="44450"/>
            </a:xfrm>
            <a:custGeom>
              <a:avLst/>
              <a:gdLst/>
              <a:ahLst/>
              <a:cxnLst/>
              <a:rect l="l" t="t" r="r" b="b"/>
              <a:pathLst>
                <a:path w="1319530" h="44450">
                  <a:moveTo>
                    <a:pt x="967379" y="0"/>
                  </a:moveTo>
                  <a:lnTo>
                    <a:pt x="1055323" y="0"/>
                  </a:lnTo>
                </a:path>
                <a:path w="1319530" h="44450">
                  <a:moveTo>
                    <a:pt x="1099295" y="0"/>
                  </a:moveTo>
                  <a:lnTo>
                    <a:pt x="1187238" y="0"/>
                  </a:lnTo>
                </a:path>
                <a:path w="1319530" h="44450">
                  <a:moveTo>
                    <a:pt x="1275182" y="0"/>
                  </a:moveTo>
                  <a:lnTo>
                    <a:pt x="1319154" y="0"/>
                  </a:lnTo>
                </a:path>
                <a:path w="1319530" h="44450">
                  <a:moveTo>
                    <a:pt x="0" y="43971"/>
                  </a:moveTo>
                  <a:lnTo>
                    <a:pt x="131915" y="43971"/>
                  </a:lnTo>
                </a:path>
                <a:path w="1319530" h="44450">
                  <a:moveTo>
                    <a:pt x="395746" y="43971"/>
                  </a:moveTo>
                  <a:lnTo>
                    <a:pt x="527661" y="43971"/>
                  </a:lnTo>
                </a:path>
                <a:path w="1319530" h="44450">
                  <a:moveTo>
                    <a:pt x="659577" y="43971"/>
                  </a:moveTo>
                  <a:lnTo>
                    <a:pt x="747520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6532588" y="1944201"/>
              <a:ext cx="88265" cy="44450"/>
            </a:xfrm>
            <a:custGeom>
              <a:avLst/>
              <a:gdLst/>
              <a:ahLst/>
              <a:cxnLst/>
              <a:rect l="l" t="t" r="r" b="b"/>
              <a:pathLst>
                <a:path w="88265" h="44450">
                  <a:moveTo>
                    <a:pt x="0" y="0"/>
                  </a:moveTo>
                  <a:lnTo>
                    <a:pt x="87943" y="0"/>
                  </a:lnTo>
                  <a:lnTo>
                    <a:pt x="87943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6664504" y="1966187"/>
              <a:ext cx="527685" cy="0"/>
            </a:xfrm>
            <a:custGeom>
              <a:avLst/>
              <a:gdLst/>
              <a:ahLst/>
              <a:cxnLst/>
              <a:rect l="l" t="t" r="r" b="b"/>
              <a:pathLst>
                <a:path w="527684">
                  <a:moveTo>
                    <a:pt x="0" y="0"/>
                  </a:moveTo>
                  <a:lnTo>
                    <a:pt x="87943" y="0"/>
                  </a:lnTo>
                </a:path>
                <a:path w="527684">
                  <a:moveTo>
                    <a:pt x="131915" y="0"/>
                  </a:moveTo>
                  <a:lnTo>
                    <a:pt x="219859" y="0"/>
                  </a:lnTo>
                </a:path>
                <a:path w="527684">
                  <a:moveTo>
                    <a:pt x="263830" y="0"/>
                  </a:moveTo>
                  <a:lnTo>
                    <a:pt x="439718" y="0"/>
                  </a:lnTo>
                </a:path>
                <a:path w="527684">
                  <a:moveTo>
                    <a:pt x="483689" y="0"/>
                  </a:moveTo>
                  <a:lnTo>
                    <a:pt x="52766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5741096" y="1988173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5873011" y="2010159"/>
              <a:ext cx="835660" cy="0"/>
            </a:xfrm>
            <a:custGeom>
              <a:avLst/>
              <a:gdLst/>
              <a:ahLst/>
              <a:cxnLst/>
              <a:rect l="l" t="t" r="r" b="b"/>
              <a:pathLst>
                <a:path w="835659">
                  <a:moveTo>
                    <a:pt x="0" y="0"/>
                  </a:moveTo>
                  <a:lnTo>
                    <a:pt x="87943" y="0"/>
                  </a:lnTo>
                </a:path>
                <a:path w="835659">
                  <a:moveTo>
                    <a:pt x="131915" y="0"/>
                  </a:moveTo>
                  <a:lnTo>
                    <a:pt x="175887" y="0"/>
                  </a:lnTo>
                </a:path>
                <a:path w="835659">
                  <a:moveTo>
                    <a:pt x="219859" y="0"/>
                  </a:moveTo>
                  <a:lnTo>
                    <a:pt x="263830" y="0"/>
                  </a:lnTo>
                </a:path>
                <a:path w="835659">
                  <a:moveTo>
                    <a:pt x="395746" y="0"/>
                  </a:moveTo>
                  <a:lnTo>
                    <a:pt x="483689" y="0"/>
                  </a:lnTo>
                </a:path>
                <a:path w="835659">
                  <a:moveTo>
                    <a:pt x="703548" y="0"/>
                  </a:moveTo>
                  <a:lnTo>
                    <a:pt x="835464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6884363" y="1988173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6972306" y="2010159"/>
              <a:ext cx="175895" cy="0"/>
            </a:xfrm>
            <a:custGeom>
              <a:avLst/>
              <a:gdLst/>
              <a:ahLst/>
              <a:cxnLst/>
              <a:rect l="l" t="t" r="r" b="b"/>
              <a:pathLst>
                <a:path w="175894">
                  <a:moveTo>
                    <a:pt x="0" y="0"/>
                  </a:moveTo>
                  <a:lnTo>
                    <a:pt x="87943" y="0"/>
                  </a:lnTo>
                </a:path>
                <a:path w="175894">
                  <a:moveTo>
                    <a:pt x="131915" y="0"/>
                  </a:moveTo>
                  <a:lnTo>
                    <a:pt x="175887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5741096" y="203214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5829040" y="2054131"/>
              <a:ext cx="1011555" cy="0"/>
            </a:xfrm>
            <a:custGeom>
              <a:avLst/>
              <a:gdLst/>
              <a:ahLst/>
              <a:cxnLst/>
              <a:rect l="l" t="t" r="r" b="b"/>
              <a:pathLst>
                <a:path w="1011555">
                  <a:moveTo>
                    <a:pt x="0" y="0"/>
                  </a:moveTo>
                  <a:lnTo>
                    <a:pt x="87943" y="0"/>
                  </a:lnTo>
                </a:path>
                <a:path w="1011555">
                  <a:moveTo>
                    <a:pt x="131915" y="0"/>
                  </a:moveTo>
                  <a:lnTo>
                    <a:pt x="175887" y="0"/>
                  </a:lnTo>
                </a:path>
                <a:path w="1011555">
                  <a:moveTo>
                    <a:pt x="219859" y="0"/>
                  </a:moveTo>
                  <a:lnTo>
                    <a:pt x="263830" y="0"/>
                  </a:lnTo>
                </a:path>
                <a:path w="1011555">
                  <a:moveTo>
                    <a:pt x="307802" y="0"/>
                  </a:moveTo>
                  <a:lnTo>
                    <a:pt x="395746" y="0"/>
                  </a:lnTo>
                </a:path>
                <a:path w="1011555">
                  <a:moveTo>
                    <a:pt x="483689" y="0"/>
                  </a:moveTo>
                  <a:lnTo>
                    <a:pt x="527661" y="0"/>
                  </a:lnTo>
                </a:path>
                <a:path w="1011555">
                  <a:moveTo>
                    <a:pt x="615605" y="0"/>
                  </a:moveTo>
                  <a:lnTo>
                    <a:pt x="659577" y="0"/>
                  </a:lnTo>
                </a:path>
                <a:path w="1011555">
                  <a:moveTo>
                    <a:pt x="835464" y="0"/>
                  </a:moveTo>
                  <a:lnTo>
                    <a:pt x="923407" y="0"/>
                  </a:lnTo>
                </a:path>
                <a:path w="1011555">
                  <a:moveTo>
                    <a:pt x="967379" y="0"/>
                  </a:moveTo>
                  <a:lnTo>
                    <a:pt x="101135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6884363" y="2032145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7060250" y="2054131"/>
              <a:ext cx="132080" cy="0"/>
            </a:xfrm>
            <a:custGeom>
              <a:avLst/>
              <a:gdLst/>
              <a:ahLst/>
              <a:cxnLst/>
              <a:rect l="l" t="t" r="r" b="b"/>
              <a:pathLst>
                <a:path w="132080">
                  <a:moveTo>
                    <a:pt x="0" y="0"/>
                  </a:moveTo>
                  <a:lnTo>
                    <a:pt x="131915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5741096" y="2076117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5960955" y="2098103"/>
              <a:ext cx="1055370" cy="44450"/>
            </a:xfrm>
            <a:custGeom>
              <a:avLst/>
              <a:gdLst/>
              <a:ahLst/>
              <a:cxnLst/>
              <a:rect l="l" t="t" r="r" b="b"/>
              <a:pathLst>
                <a:path w="1055369" h="44450">
                  <a:moveTo>
                    <a:pt x="0" y="0"/>
                  </a:moveTo>
                  <a:lnTo>
                    <a:pt x="175887" y="0"/>
                  </a:lnTo>
                </a:path>
                <a:path w="1055369" h="44450">
                  <a:moveTo>
                    <a:pt x="219859" y="0"/>
                  </a:moveTo>
                  <a:lnTo>
                    <a:pt x="263830" y="0"/>
                  </a:lnTo>
                </a:path>
                <a:path w="1055369" h="44450">
                  <a:moveTo>
                    <a:pt x="351774" y="0"/>
                  </a:moveTo>
                  <a:lnTo>
                    <a:pt x="439718" y="0"/>
                  </a:lnTo>
                </a:path>
                <a:path w="1055369" h="44450">
                  <a:moveTo>
                    <a:pt x="527661" y="0"/>
                  </a:moveTo>
                  <a:lnTo>
                    <a:pt x="571633" y="0"/>
                  </a:lnTo>
                </a:path>
                <a:path w="1055369" h="44450">
                  <a:moveTo>
                    <a:pt x="747520" y="0"/>
                  </a:moveTo>
                  <a:lnTo>
                    <a:pt x="791492" y="0"/>
                  </a:lnTo>
                </a:path>
                <a:path w="1055369" h="44450">
                  <a:moveTo>
                    <a:pt x="835464" y="0"/>
                  </a:moveTo>
                  <a:lnTo>
                    <a:pt x="1055323" y="0"/>
                  </a:lnTo>
                </a:path>
                <a:path w="1055369" h="44450">
                  <a:moveTo>
                    <a:pt x="131915" y="43971"/>
                  </a:moveTo>
                  <a:lnTo>
                    <a:pt x="307802" y="43971"/>
                  </a:lnTo>
                </a:path>
                <a:path w="1055369" h="44450">
                  <a:moveTo>
                    <a:pt x="351774" y="43971"/>
                  </a:moveTo>
                  <a:lnTo>
                    <a:pt x="395746" y="43971"/>
                  </a:lnTo>
                </a:path>
                <a:path w="1055369" h="44450">
                  <a:moveTo>
                    <a:pt x="483689" y="43971"/>
                  </a:moveTo>
                  <a:lnTo>
                    <a:pt x="659577" y="43971"/>
                  </a:lnTo>
                </a:path>
                <a:path w="1055369" h="44450">
                  <a:moveTo>
                    <a:pt x="703548" y="43971"/>
                  </a:moveTo>
                  <a:lnTo>
                    <a:pt x="747520" y="43971"/>
                  </a:lnTo>
                </a:path>
                <a:path w="1055369" h="44450">
                  <a:moveTo>
                    <a:pt x="835464" y="43971"/>
                  </a:moveTo>
                  <a:lnTo>
                    <a:pt x="879436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6972306" y="212008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5741096" y="2142074"/>
              <a:ext cx="1451610" cy="44450"/>
            </a:xfrm>
            <a:custGeom>
              <a:avLst/>
              <a:gdLst/>
              <a:ahLst/>
              <a:cxnLst/>
              <a:rect l="l" t="t" r="r" b="b"/>
              <a:pathLst>
                <a:path w="1451609" h="44450">
                  <a:moveTo>
                    <a:pt x="1319154" y="0"/>
                  </a:moveTo>
                  <a:lnTo>
                    <a:pt x="1451069" y="0"/>
                  </a:lnTo>
                </a:path>
                <a:path w="1451609" h="44450">
                  <a:moveTo>
                    <a:pt x="0" y="43971"/>
                  </a:moveTo>
                  <a:lnTo>
                    <a:pt x="307802" y="43971"/>
                  </a:lnTo>
                </a:path>
                <a:path w="1451609" h="44450">
                  <a:moveTo>
                    <a:pt x="439718" y="43971"/>
                  </a:moveTo>
                  <a:lnTo>
                    <a:pt x="527661" y="43971"/>
                  </a:lnTo>
                </a:path>
                <a:path w="1451609" h="44450">
                  <a:moveTo>
                    <a:pt x="571633" y="43971"/>
                  </a:moveTo>
                  <a:lnTo>
                    <a:pt x="791492" y="43971"/>
                  </a:lnTo>
                </a:path>
                <a:path w="1451609" h="44450">
                  <a:moveTo>
                    <a:pt x="879436" y="43971"/>
                  </a:moveTo>
                  <a:lnTo>
                    <a:pt x="923407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6752447" y="2164060"/>
              <a:ext cx="88265" cy="44450"/>
            </a:xfrm>
            <a:custGeom>
              <a:avLst/>
              <a:gdLst/>
              <a:ahLst/>
              <a:cxnLst/>
              <a:rect l="l" t="t" r="r" b="b"/>
              <a:pathLst>
                <a:path w="88265" h="44450">
                  <a:moveTo>
                    <a:pt x="0" y="0"/>
                  </a:moveTo>
                  <a:lnTo>
                    <a:pt x="87943" y="0"/>
                  </a:lnTo>
                  <a:lnTo>
                    <a:pt x="87943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6884363" y="2186046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397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6972306" y="2164060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7060250" y="2186046"/>
              <a:ext cx="88265" cy="0"/>
            </a:xfrm>
            <a:custGeom>
              <a:avLst/>
              <a:gdLst/>
              <a:ahLst/>
              <a:cxnLst/>
              <a:rect l="l" t="t" r="r" b="b"/>
              <a:pathLst>
                <a:path w="88265">
                  <a:moveTo>
                    <a:pt x="0" y="0"/>
                  </a:moveTo>
                  <a:lnTo>
                    <a:pt x="87943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5741092" y="2208034"/>
              <a:ext cx="396240" cy="44450"/>
            </a:xfrm>
            <a:custGeom>
              <a:avLst/>
              <a:gdLst/>
              <a:ahLst/>
              <a:cxnLst/>
              <a:rect l="l" t="t" r="r" b="b"/>
              <a:pathLst>
                <a:path w="396240" h="44450">
                  <a:moveTo>
                    <a:pt x="43967" y="0"/>
                  </a:moveTo>
                  <a:lnTo>
                    <a:pt x="0" y="0"/>
                  </a:lnTo>
                  <a:lnTo>
                    <a:pt x="0" y="43980"/>
                  </a:lnTo>
                  <a:lnTo>
                    <a:pt x="43967" y="43980"/>
                  </a:lnTo>
                  <a:lnTo>
                    <a:pt x="43967" y="0"/>
                  </a:lnTo>
                  <a:close/>
                </a:path>
                <a:path w="396240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80"/>
                  </a:lnTo>
                  <a:lnTo>
                    <a:pt x="307797" y="43980"/>
                  </a:lnTo>
                  <a:lnTo>
                    <a:pt x="307797" y="0"/>
                  </a:lnTo>
                  <a:close/>
                </a:path>
                <a:path w="396240" h="44450">
                  <a:moveTo>
                    <a:pt x="395744" y="0"/>
                  </a:moveTo>
                  <a:lnTo>
                    <a:pt x="351777" y="0"/>
                  </a:lnTo>
                  <a:lnTo>
                    <a:pt x="351777" y="43980"/>
                  </a:lnTo>
                  <a:lnTo>
                    <a:pt x="395744" y="43980"/>
                  </a:lnTo>
                  <a:lnTo>
                    <a:pt x="395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6180814" y="2230018"/>
              <a:ext cx="527685" cy="0"/>
            </a:xfrm>
            <a:custGeom>
              <a:avLst/>
              <a:gdLst/>
              <a:ahLst/>
              <a:cxnLst/>
              <a:rect l="l" t="t" r="r" b="b"/>
              <a:pathLst>
                <a:path w="527684">
                  <a:moveTo>
                    <a:pt x="0" y="0"/>
                  </a:moveTo>
                  <a:lnTo>
                    <a:pt x="131915" y="0"/>
                  </a:lnTo>
                </a:path>
                <a:path w="527684">
                  <a:moveTo>
                    <a:pt x="263830" y="0"/>
                  </a:moveTo>
                  <a:lnTo>
                    <a:pt x="395746" y="0"/>
                  </a:lnTo>
                </a:path>
                <a:path w="527684">
                  <a:moveTo>
                    <a:pt x="483689" y="0"/>
                  </a:moveTo>
                  <a:lnTo>
                    <a:pt x="52766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6752447" y="2208032"/>
              <a:ext cx="88265" cy="44450"/>
            </a:xfrm>
            <a:custGeom>
              <a:avLst/>
              <a:gdLst/>
              <a:ahLst/>
              <a:cxnLst/>
              <a:rect l="l" t="t" r="r" b="b"/>
              <a:pathLst>
                <a:path w="88265" h="44450">
                  <a:moveTo>
                    <a:pt x="0" y="0"/>
                  </a:moveTo>
                  <a:lnTo>
                    <a:pt x="87943" y="0"/>
                  </a:lnTo>
                  <a:lnTo>
                    <a:pt x="87943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6972306" y="2230018"/>
              <a:ext cx="220345" cy="0"/>
            </a:xfrm>
            <a:custGeom>
              <a:avLst/>
              <a:gdLst/>
              <a:ahLst/>
              <a:cxnLst/>
              <a:rect l="l" t="t" r="r" b="b"/>
              <a:pathLst>
                <a:path w="220344">
                  <a:moveTo>
                    <a:pt x="0" y="0"/>
                  </a:moveTo>
                  <a:lnTo>
                    <a:pt x="219859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5741092" y="2252014"/>
              <a:ext cx="396240" cy="44450"/>
            </a:xfrm>
            <a:custGeom>
              <a:avLst/>
              <a:gdLst/>
              <a:ahLst/>
              <a:cxnLst/>
              <a:rect l="l" t="t" r="r" b="b"/>
              <a:pathLst>
                <a:path w="396240" h="44450">
                  <a:moveTo>
                    <a:pt x="43967" y="0"/>
                  </a:moveTo>
                  <a:lnTo>
                    <a:pt x="0" y="0"/>
                  </a:lnTo>
                  <a:lnTo>
                    <a:pt x="0" y="43967"/>
                  </a:lnTo>
                  <a:lnTo>
                    <a:pt x="43967" y="43967"/>
                  </a:lnTo>
                  <a:lnTo>
                    <a:pt x="43967" y="0"/>
                  </a:lnTo>
                  <a:close/>
                </a:path>
                <a:path w="396240" h="44450">
                  <a:moveTo>
                    <a:pt x="219862" y="0"/>
                  </a:moveTo>
                  <a:lnTo>
                    <a:pt x="87947" y="0"/>
                  </a:lnTo>
                  <a:lnTo>
                    <a:pt x="87947" y="43967"/>
                  </a:lnTo>
                  <a:lnTo>
                    <a:pt x="219862" y="43967"/>
                  </a:lnTo>
                  <a:lnTo>
                    <a:pt x="219862" y="0"/>
                  </a:lnTo>
                  <a:close/>
                </a:path>
                <a:path w="396240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67"/>
                  </a:lnTo>
                  <a:lnTo>
                    <a:pt x="307797" y="43967"/>
                  </a:lnTo>
                  <a:lnTo>
                    <a:pt x="307797" y="0"/>
                  </a:lnTo>
                  <a:close/>
                </a:path>
                <a:path w="396240" h="44450">
                  <a:moveTo>
                    <a:pt x="395744" y="0"/>
                  </a:moveTo>
                  <a:lnTo>
                    <a:pt x="351777" y="0"/>
                  </a:lnTo>
                  <a:lnTo>
                    <a:pt x="351777" y="43967"/>
                  </a:lnTo>
                  <a:lnTo>
                    <a:pt x="395744" y="43967"/>
                  </a:lnTo>
                  <a:lnTo>
                    <a:pt x="395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6180814" y="2273990"/>
              <a:ext cx="1011555" cy="0"/>
            </a:xfrm>
            <a:custGeom>
              <a:avLst/>
              <a:gdLst/>
              <a:ahLst/>
              <a:cxnLst/>
              <a:rect l="l" t="t" r="r" b="b"/>
              <a:pathLst>
                <a:path w="1011555">
                  <a:moveTo>
                    <a:pt x="0" y="0"/>
                  </a:moveTo>
                  <a:lnTo>
                    <a:pt x="87943" y="0"/>
                  </a:lnTo>
                </a:path>
                <a:path w="1011555">
                  <a:moveTo>
                    <a:pt x="131915" y="0"/>
                  </a:moveTo>
                  <a:lnTo>
                    <a:pt x="219859" y="0"/>
                  </a:lnTo>
                </a:path>
                <a:path w="1011555">
                  <a:moveTo>
                    <a:pt x="263830" y="0"/>
                  </a:moveTo>
                  <a:lnTo>
                    <a:pt x="307802" y="0"/>
                  </a:lnTo>
                </a:path>
                <a:path w="1011555">
                  <a:moveTo>
                    <a:pt x="439718" y="0"/>
                  </a:moveTo>
                  <a:lnTo>
                    <a:pt x="527661" y="0"/>
                  </a:lnTo>
                </a:path>
                <a:path w="1011555">
                  <a:moveTo>
                    <a:pt x="615605" y="0"/>
                  </a:moveTo>
                  <a:lnTo>
                    <a:pt x="879436" y="0"/>
                  </a:lnTo>
                </a:path>
                <a:path w="1011555">
                  <a:moveTo>
                    <a:pt x="923407" y="0"/>
                  </a:moveTo>
                  <a:lnTo>
                    <a:pt x="101135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5741092" y="2295981"/>
              <a:ext cx="307975" cy="44450"/>
            </a:xfrm>
            <a:custGeom>
              <a:avLst/>
              <a:gdLst/>
              <a:ahLst/>
              <a:cxnLst/>
              <a:rect l="l" t="t" r="r" b="b"/>
              <a:pathLst>
                <a:path w="307975" h="44450">
                  <a:moveTo>
                    <a:pt x="43967" y="0"/>
                  </a:moveTo>
                  <a:lnTo>
                    <a:pt x="0" y="0"/>
                  </a:lnTo>
                  <a:lnTo>
                    <a:pt x="0" y="43967"/>
                  </a:lnTo>
                  <a:lnTo>
                    <a:pt x="43967" y="43967"/>
                  </a:lnTo>
                  <a:lnTo>
                    <a:pt x="43967" y="0"/>
                  </a:lnTo>
                  <a:close/>
                </a:path>
                <a:path w="307975" h="44450">
                  <a:moveTo>
                    <a:pt x="219862" y="0"/>
                  </a:moveTo>
                  <a:lnTo>
                    <a:pt x="87947" y="0"/>
                  </a:lnTo>
                  <a:lnTo>
                    <a:pt x="87947" y="43967"/>
                  </a:lnTo>
                  <a:lnTo>
                    <a:pt x="219862" y="43967"/>
                  </a:lnTo>
                  <a:lnTo>
                    <a:pt x="219862" y="0"/>
                  </a:lnTo>
                  <a:close/>
                </a:path>
                <a:path w="307975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67"/>
                  </a:lnTo>
                  <a:lnTo>
                    <a:pt x="307797" y="43967"/>
                  </a:lnTo>
                  <a:lnTo>
                    <a:pt x="3077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6092870" y="2317962"/>
              <a:ext cx="923925" cy="0"/>
            </a:xfrm>
            <a:custGeom>
              <a:avLst/>
              <a:gdLst/>
              <a:ahLst/>
              <a:cxnLst/>
              <a:rect l="l" t="t" r="r" b="b"/>
              <a:pathLst>
                <a:path w="923925">
                  <a:moveTo>
                    <a:pt x="0" y="0"/>
                  </a:moveTo>
                  <a:lnTo>
                    <a:pt x="175887" y="0"/>
                  </a:lnTo>
                </a:path>
                <a:path w="923925">
                  <a:moveTo>
                    <a:pt x="307802" y="0"/>
                  </a:moveTo>
                  <a:lnTo>
                    <a:pt x="351774" y="0"/>
                  </a:lnTo>
                </a:path>
                <a:path w="923925">
                  <a:moveTo>
                    <a:pt x="439718" y="0"/>
                  </a:moveTo>
                  <a:lnTo>
                    <a:pt x="483689" y="0"/>
                  </a:lnTo>
                </a:path>
                <a:path w="923925">
                  <a:moveTo>
                    <a:pt x="571633" y="0"/>
                  </a:moveTo>
                  <a:lnTo>
                    <a:pt x="615605" y="0"/>
                  </a:lnTo>
                </a:path>
                <a:path w="923925">
                  <a:moveTo>
                    <a:pt x="659577" y="0"/>
                  </a:moveTo>
                  <a:lnTo>
                    <a:pt x="791492" y="0"/>
                  </a:lnTo>
                </a:path>
                <a:path w="923925">
                  <a:moveTo>
                    <a:pt x="879436" y="0"/>
                  </a:moveTo>
                  <a:lnTo>
                    <a:pt x="923407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7060250" y="2295976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7148194" y="2317962"/>
              <a:ext cx="44450" cy="0"/>
            </a:xfrm>
            <a:custGeom>
              <a:avLst/>
              <a:gdLst/>
              <a:ahLst/>
              <a:cxnLst/>
              <a:rect l="l" t="t" r="r" b="b"/>
              <a:pathLst>
                <a:path w="44450">
                  <a:moveTo>
                    <a:pt x="0" y="0"/>
                  </a:moveTo>
                  <a:lnTo>
                    <a:pt x="43971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5741092" y="2339949"/>
              <a:ext cx="307975" cy="44450"/>
            </a:xfrm>
            <a:custGeom>
              <a:avLst/>
              <a:gdLst/>
              <a:ahLst/>
              <a:cxnLst/>
              <a:rect l="l" t="t" r="r" b="b"/>
              <a:pathLst>
                <a:path w="307975" h="44450">
                  <a:moveTo>
                    <a:pt x="43967" y="0"/>
                  </a:moveTo>
                  <a:lnTo>
                    <a:pt x="0" y="0"/>
                  </a:lnTo>
                  <a:lnTo>
                    <a:pt x="0" y="43980"/>
                  </a:lnTo>
                  <a:lnTo>
                    <a:pt x="43967" y="43980"/>
                  </a:lnTo>
                  <a:lnTo>
                    <a:pt x="43967" y="0"/>
                  </a:lnTo>
                  <a:close/>
                </a:path>
                <a:path w="307975" h="44450">
                  <a:moveTo>
                    <a:pt x="219862" y="0"/>
                  </a:moveTo>
                  <a:lnTo>
                    <a:pt x="87947" y="0"/>
                  </a:lnTo>
                  <a:lnTo>
                    <a:pt x="87947" y="43980"/>
                  </a:lnTo>
                  <a:lnTo>
                    <a:pt x="219862" y="43980"/>
                  </a:lnTo>
                  <a:lnTo>
                    <a:pt x="219862" y="0"/>
                  </a:lnTo>
                  <a:close/>
                </a:path>
                <a:path w="307975" h="44450">
                  <a:moveTo>
                    <a:pt x="307797" y="0"/>
                  </a:moveTo>
                  <a:lnTo>
                    <a:pt x="263829" y="0"/>
                  </a:lnTo>
                  <a:lnTo>
                    <a:pt x="263829" y="43980"/>
                  </a:lnTo>
                  <a:lnTo>
                    <a:pt x="307797" y="43980"/>
                  </a:lnTo>
                  <a:lnTo>
                    <a:pt x="3077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16092870" y="2361933"/>
              <a:ext cx="879475" cy="0"/>
            </a:xfrm>
            <a:custGeom>
              <a:avLst/>
              <a:gdLst/>
              <a:ahLst/>
              <a:cxnLst/>
              <a:rect l="l" t="t" r="r" b="b"/>
              <a:pathLst>
                <a:path w="879475">
                  <a:moveTo>
                    <a:pt x="0" y="0"/>
                  </a:moveTo>
                  <a:lnTo>
                    <a:pt x="43971" y="0"/>
                  </a:lnTo>
                </a:path>
                <a:path w="879475">
                  <a:moveTo>
                    <a:pt x="175887" y="0"/>
                  </a:moveTo>
                  <a:lnTo>
                    <a:pt x="395746" y="0"/>
                  </a:lnTo>
                </a:path>
                <a:path w="879475">
                  <a:moveTo>
                    <a:pt x="439718" y="0"/>
                  </a:moveTo>
                  <a:lnTo>
                    <a:pt x="527661" y="0"/>
                  </a:lnTo>
                </a:path>
                <a:path w="879475">
                  <a:moveTo>
                    <a:pt x="571633" y="0"/>
                  </a:moveTo>
                  <a:lnTo>
                    <a:pt x="659577" y="0"/>
                  </a:lnTo>
                </a:path>
                <a:path w="879475">
                  <a:moveTo>
                    <a:pt x="703548" y="0"/>
                  </a:moveTo>
                  <a:lnTo>
                    <a:pt x="747520" y="0"/>
                  </a:lnTo>
                </a:path>
                <a:path w="879475">
                  <a:moveTo>
                    <a:pt x="791492" y="0"/>
                  </a:moveTo>
                  <a:lnTo>
                    <a:pt x="879436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15741092" y="2339949"/>
              <a:ext cx="1363345" cy="88265"/>
            </a:xfrm>
            <a:custGeom>
              <a:avLst/>
              <a:gdLst/>
              <a:ahLst/>
              <a:cxnLst/>
              <a:rect l="l" t="t" r="r" b="b"/>
              <a:pathLst>
                <a:path w="1363344" h="88264">
                  <a:moveTo>
                    <a:pt x="43967" y="43980"/>
                  </a:moveTo>
                  <a:lnTo>
                    <a:pt x="0" y="43980"/>
                  </a:lnTo>
                  <a:lnTo>
                    <a:pt x="0" y="87947"/>
                  </a:lnTo>
                  <a:lnTo>
                    <a:pt x="43967" y="87947"/>
                  </a:lnTo>
                  <a:lnTo>
                    <a:pt x="43967" y="43980"/>
                  </a:lnTo>
                  <a:close/>
                </a:path>
                <a:path w="1363344" h="88264">
                  <a:moveTo>
                    <a:pt x="307797" y="43980"/>
                  </a:moveTo>
                  <a:lnTo>
                    <a:pt x="263829" y="43980"/>
                  </a:lnTo>
                  <a:lnTo>
                    <a:pt x="263829" y="87947"/>
                  </a:lnTo>
                  <a:lnTo>
                    <a:pt x="307797" y="87947"/>
                  </a:lnTo>
                  <a:lnTo>
                    <a:pt x="307797" y="43980"/>
                  </a:lnTo>
                  <a:close/>
                </a:path>
                <a:path w="1363344" h="88264">
                  <a:moveTo>
                    <a:pt x="1363129" y="0"/>
                  </a:moveTo>
                  <a:lnTo>
                    <a:pt x="1319149" y="0"/>
                  </a:lnTo>
                  <a:lnTo>
                    <a:pt x="1319149" y="43980"/>
                  </a:lnTo>
                  <a:lnTo>
                    <a:pt x="1363129" y="43980"/>
                  </a:lnTo>
                  <a:lnTo>
                    <a:pt x="13631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6136842" y="2405905"/>
              <a:ext cx="220345" cy="0"/>
            </a:xfrm>
            <a:custGeom>
              <a:avLst/>
              <a:gdLst/>
              <a:ahLst/>
              <a:cxnLst/>
              <a:rect l="l" t="t" r="r" b="b"/>
              <a:pathLst>
                <a:path w="220344">
                  <a:moveTo>
                    <a:pt x="0" y="0"/>
                  </a:moveTo>
                  <a:lnTo>
                    <a:pt x="43971" y="0"/>
                  </a:lnTo>
                </a:path>
                <a:path w="220344">
                  <a:moveTo>
                    <a:pt x="87943" y="0"/>
                  </a:moveTo>
                  <a:lnTo>
                    <a:pt x="131915" y="0"/>
                  </a:lnTo>
                </a:path>
                <a:path w="220344">
                  <a:moveTo>
                    <a:pt x="175887" y="0"/>
                  </a:moveTo>
                  <a:lnTo>
                    <a:pt x="219859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16400673" y="2383919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15741096" y="2405905"/>
              <a:ext cx="1275715" cy="44450"/>
            </a:xfrm>
            <a:custGeom>
              <a:avLst/>
              <a:gdLst/>
              <a:ahLst/>
              <a:cxnLst/>
              <a:rect l="l" t="t" r="r" b="b"/>
              <a:pathLst>
                <a:path w="1275715" h="44450">
                  <a:moveTo>
                    <a:pt x="835464" y="0"/>
                  </a:moveTo>
                  <a:lnTo>
                    <a:pt x="879436" y="0"/>
                  </a:lnTo>
                </a:path>
                <a:path w="1275715" h="44450">
                  <a:moveTo>
                    <a:pt x="923407" y="0"/>
                  </a:moveTo>
                  <a:lnTo>
                    <a:pt x="967379" y="0"/>
                  </a:lnTo>
                </a:path>
                <a:path w="1275715" h="44450">
                  <a:moveTo>
                    <a:pt x="1055323" y="0"/>
                  </a:moveTo>
                  <a:lnTo>
                    <a:pt x="1187238" y="0"/>
                  </a:lnTo>
                </a:path>
                <a:path w="1275715" h="44450">
                  <a:moveTo>
                    <a:pt x="1231210" y="0"/>
                  </a:moveTo>
                  <a:lnTo>
                    <a:pt x="1275182" y="0"/>
                  </a:lnTo>
                </a:path>
                <a:path w="1275715" h="44450">
                  <a:moveTo>
                    <a:pt x="0" y="43971"/>
                  </a:moveTo>
                  <a:lnTo>
                    <a:pt x="307802" y="43971"/>
                  </a:lnTo>
                </a:path>
                <a:path w="1275715" h="44450">
                  <a:moveTo>
                    <a:pt x="351774" y="43971"/>
                  </a:moveTo>
                  <a:lnTo>
                    <a:pt x="395746" y="43971"/>
                  </a:lnTo>
                </a:path>
                <a:path w="1275715" h="44450">
                  <a:moveTo>
                    <a:pt x="439718" y="43971"/>
                  </a:moveTo>
                  <a:lnTo>
                    <a:pt x="483689" y="43971"/>
                  </a:lnTo>
                </a:path>
                <a:path w="1275715" h="44450">
                  <a:moveTo>
                    <a:pt x="527661" y="43971"/>
                  </a:moveTo>
                  <a:lnTo>
                    <a:pt x="615605" y="43971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6400673" y="2427891"/>
              <a:ext cx="44450" cy="44450"/>
            </a:xfrm>
            <a:custGeom>
              <a:avLst/>
              <a:gdLst/>
              <a:ahLst/>
              <a:cxnLst/>
              <a:rect l="l" t="t" r="r" b="b"/>
              <a:pathLst>
                <a:path w="44450" h="44450">
                  <a:moveTo>
                    <a:pt x="0" y="0"/>
                  </a:moveTo>
                  <a:lnTo>
                    <a:pt x="43971" y="0"/>
                  </a:lnTo>
                  <a:lnTo>
                    <a:pt x="43971" y="43971"/>
                  </a:lnTo>
                  <a:lnTo>
                    <a:pt x="0" y="43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6488617" y="2449877"/>
              <a:ext cx="659765" cy="0"/>
            </a:xfrm>
            <a:custGeom>
              <a:avLst/>
              <a:gdLst/>
              <a:ahLst/>
              <a:cxnLst/>
              <a:rect l="l" t="t" r="r" b="b"/>
              <a:pathLst>
                <a:path w="659765">
                  <a:moveTo>
                    <a:pt x="0" y="0"/>
                  </a:moveTo>
                  <a:lnTo>
                    <a:pt x="87943" y="0"/>
                  </a:lnTo>
                </a:path>
                <a:path w="659765">
                  <a:moveTo>
                    <a:pt x="219859" y="0"/>
                  </a:moveTo>
                  <a:lnTo>
                    <a:pt x="263830" y="0"/>
                  </a:lnTo>
                </a:path>
                <a:path w="659765">
                  <a:moveTo>
                    <a:pt x="307802" y="0"/>
                  </a:moveTo>
                  <a:lnTo>
                    <a:pt x="351774" y="0"/>
                  </a:lnTo>
                </a:path>
                <a:path w="659765">
                  <a:moveTo>
                    <a:pt x="439718" y="0"/>
                  </a:moveTo>
                  <a:lnTo>
                    <a:pt x="483689" y="0"/>
                  </a:lnTo>
                </a:path>
                <a:path w="659765">
                  <a:moveTo>
                    <a:pt x="571633" y="0"/>
                  </a:moveTo>
                  <a:lnTo>
                    <a:pt x="659577" y="0"/>
                  </a:lnTo>
                </a:path>
              </a:pathLst>
            </a:custGeom>
            <a:ln w="43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462</TotalTime>
  <Words>1316</Words>
  <Application>Microsoft Office PowerPoint</Application>
  <PresentationFormat>Произвольный</PresentationFormat>
  <Paragraphs>243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Від започаткування до масштабування</vt:lpstr>
      <vt:lpstr>Започаткування: Фізичні особи, ветерани та ветеранки</vt:lpstr>
      <vt:lpstr>Масштабування: Діючі ФОП, Юридичні особи</vt:lpstr>
      <vt:lpstr>Започаткування власної справи</vt:lpstr>
      <vt:lpstr>Масштабування діючого бізнесу</vt:lpstr>
      <vt:lpstr>Архітектура росту: Система надбавок</vt:lpstr>
      <vt:lpstr>КВЕД ДК 009:2010 Сектори 1-8</vt:lpstr>
      <vt:lpstr>Пріоритетні сектори економіки</vt:lpstr>
      <vt:lpstr>Використання грантових коштів Пункт 7</vt:lpstr>
      <vt:lpstr>Використання грантових коштів Пункт 7</vt:lpstr>
      <vt:lpstr>Процедура реєстрації та відкриття рахунку</vt:lpstr>
      <vt:lpstr>Кадрова політика та вимоги до працевлаштування</vt:lpstr>
      <vt:lpstr>Баланс відповідальності: Окупність інвестицій</vt:lpstr>
      <vt:lpstr>Екосистема моніторингу та підтримки</vt:lpstr>
      <vt:lpstr>Покроковий план реалізації бізнес-проєкту</vt:lpstr>
      <vt:lpstr>Фінальне зобов'язання: повернення коштів та умови призупинення гранту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від старту до започаткування</dc:title>
  <dc:creator>Юлія Семьонова</dc:creator>
  <cp:keywords>DAHQq7-75dk,BAE1zBfQdxY</cp:keywords>
  <cp:lastModifiedBy>Ключник Л.А.</cp:lastModifiedBy>
  <cp:revision>5</cp:revision>
  <cp:lastPrinted>2026-10-22T13:28:57Z</cp:lastPrinted>
  <dcterms:created xsi:type="dcterms:W3CDTF">2026-08-13T13:13:16Z</dcterms:created>
  <dcterms:modified xsi:type="dcterms:W3CDTF">2026-10-22T13:31:32Z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2026-07-30T00:00:00Z</vt:filetime>
  </property>
  <property fmtid="{D5CDD505-2E9C-101B-9397-08002B2CF9AE}" pid="4" name="Creator">
    <vt:lpwstr>Canva</vt:lpwstr>
  </property>
  <property fmtid="{D5CDD505-2E9C-101B-9397-08002B2CF9AE}" pid="5" name="LastSaved">
    <vt:filetime>2026-08-13T00:00:00Z</vt:filetime>
  </property>
  <property fmtid="{D5CDD505-2E9C-101B-9397-08002B2CF9AE}" pid="6" name="Producer">
    <vt:lpwstr>Canva</vt:lpwstr>
  </property>
</Properties>
</file>